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5" r:id="rId1"/>
    <p:sldMasterId id="2147483704" r:id="rId2"/>
    <p:sldMasterId id="2147483737" r:id="rId3"/>
    <p:sldMasterId id="2147483768" r:id="rId4"/>
    <p:sldMasterId id="2147483779" r:id="rId5"/>
  </p:sldMasterIdLst>
  <p:notesMasterIdLst>
    <p:notesMasterId r:id="rId19"/>
  </p:notesMasterIdLst>
  <p:handoutMasterIdLst>
    <p:handoutMasterId r:id="rId20"/>
  </p:handoutMasterIdLst>
  <p:sldIdLst>
    <p:sldId id="1369" r:id="rId6"/>
    <p:sldId id="465" r:id="rId7"/>
    <p:sldId id="1367" r:id="rId8"/>
    <p:sldId id="1099" r:id="rId9"/>
    <p:sldId id="1360" r:id="rId10"/>
    <p:sldId id="438" r:id="rId11"/>
    <p:sldId id="1241" r:id="rId12"/>
    <p:sldId id="462" r:id="rId13"/>
    <p:sldId id="442" r:id="rId14"/>
    <p:sldId id="443" r:id="rId15"/>
    <p:sldId id="445" r:id="rId16"/>
    <p:sldId id="1365" r:id="rId17"/>
    <p:sldId id="1368" r:id="rId18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F4D"/>
    <a:srgbClr val="005ABE"/>
    <a:srgbClr val="040505"/>
    <a:srgbClr val="000000"/>
    <a:srgbClr val="FFFFFF"/>
    <a:srgbClr val="C09200"/>
    <a:srgbClr val="F2B800"/>
    <a:srgbClr val="0659C5"/>
    <a:srgbClr val="488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6252" autoAdjust="0"/>
  </p:normalViewPr>
  <p:slideViewPr>
    <p:cSldViewPr snapToGrid="0">
      <p:cViewPr varScale="1">
        <p:scale>
          <a:sx n="152" d="100"/>
          <a:sy n="152" d="100"/>
        </p:scale>
        <p:origin x="216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813F-0D29-4521-9C2E-D2070C93B1C7}" type="datetimeFigureOut">
              <a:rPr lang="ru-RU" smtClean="0"/>
              <a:t>27.09.2019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F5F1E-C6EB-44C1-8B10-F2C91AE87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456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19456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5B620-246B-41B5-9941-B6BDC430BC98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E0514-6F58-47C5-A734-6214F3086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42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E0514-6F58-47C5-A734-6214F3086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804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E0514-6F58-47C5-A734-6214F30864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47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E0514-6F58-47C5-A734-6214F30864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26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E0514-6F58-47C5-A734-6214F3086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65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E0514-6F58-47C5-A734-6214F3086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14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E0514-6F58-47C5-A734-6214F3086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400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E0514-6F58-47C5-A734-6214F3086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169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E0514-6F58-47C5-A734-6214F3086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11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E0514-6F58-47C5-A734-6214F3086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95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acronis.com/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acronis.com/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acronis.com/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AAF299A-6441-444E-A370-0FBC4ED06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892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0" y="1347788"/>
            <a:ext cx="8374063" cy="315277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9887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609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4748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6BCE2-5F03-FD46-8AE9-28C445B681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193" y="4584782"/>
            <a:ext cx="843403" cy="505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29" b="20669"/>
          <a:stretch/>
        </p:blipFill>
        <p:spPr>
          <a:xfrm>
            <a:off x="1005709" y="4561148"/>
            <a:ext cx="1394215" cy="5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951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4648" y="1809516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21181" y="1170971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374648" y="1166812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3245196" y="1805357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3891729" y="1166812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3245196" y="1162653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115744" y="1801198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762277" y="1162653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6115744" y="1158494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83607" y="3619783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1030140" y="2981238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43" name="Picture Placeholder 6"/>
          <p:cNvSpPr>
            <a:spLocks noGrp="1"/>
          </p:cNvSpPr>
          <p:nvPr>
            <p:ph type="pic" sz="quarter" idx="36" hasCustomPrompt="1"/>
          </p:nvPr>
        </p:nvSpPr>
        <p:spPr>
          <a:xfrm>
            <a:off x="383607" y="297707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3254155" y="3615624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3900688" y="2977079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46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3254155" y="2972920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6124703" y="3611465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6771236" y="2972920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4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6124703" y="2968761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9242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027997" y="2262241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94150" y="1273677"/>
            <a:ext cx="2215692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594715" y="1576239"/>
            <a:ext cx="2214562" cy="562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8" hasCustomPrompt="1"/>
          </p:nvPr>
        </p:nvSpPr>
        <p:spPr>
          <a:xfrm>
            <a:off x="3014549" y="1166813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9" hasCustomPrompt="1"/>
          </p:nvPr>
        </p:nvSpPr>
        <p:spPr>
          <a:xfrm>
            <a:off x="5028919" y="1166813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3014549" y="3319778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31" hasCustomPrompt="1"/>
          </p:nvPr>
        </p:nvSpPr>
        <p:spPr>
          <a:xfrm>
            <a:off x="5028919" y="3319778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93585" y="3449580"/>
            <a:ext cx="2215692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33" hasCustomPrompt="1"/>
          </p:nvPr>
        </p:nvSpPr>
        <p:spPr>
          <a:xfrm>
            <a:off x="594150" y="3752142"/>
            <a:ext cx="2214562" cy="562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1610549" y="2348828"/>
            <a:ext cx="2215692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8"/>
          <p:cNvSpPr>
            <a:spLocks noGrp="1"/>
          </p:cNvSpPr>
          <p:nvPr>
            <p:ph type="body" sz="quarter" idx="35" hasCustomPrompt="1"/>
          </p:nvPr>
        </p:nvSpPr>
        <p:spPr>
          <a:xfrm>
            <a:off x="1611114" y="2651390"/>
            <a:ext cx="2214562" cy="562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6316142" y="1273677"/>
            <a:ext cx="2215692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6316707" y="1576239"/>
            <a:ext cx="2214562" cy="562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6315577" y="3449580"/>
            <a:ext cx="2215692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6316142" y="3752142"/>
            <a:ext cx="2214562" cy="562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40" hasCustomPrompt="1"/>
          </p:nvPr>
        </p:nvSpPr>
        <p:spPr>
          <a:xfrm>
            <a:off x="5215761" y="2520191"/>
            <a:ext cx="3314943" cy="5620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600" b="1">
                <a:solidFill>
                  <a:schemeClr val="accent3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Title.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30049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027997" y="2104232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508775" y="799989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509448" y="1102551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8" hasCustomPrompt="1"/>
          </p:nvPr>
        </p:nvSpPr>
        <p:spPr>
          <a:xfrm>
            <a:off x="4027997" y="950913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4033837" y="3257551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40" hasCustomPrompt="1"/>
          </p:nvPr>
        </p:nvSpPr>
        <p:spPr>
          <a:xfrm>
            <a:off x="5206735" y="799990"/>
            <a:ext cx="3314943" cy="65533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600" b="1">
                <a:solidFill>
                  <a:schemeClr val="accent3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Title.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2995726" y="1543253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5060268" y="1543253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2988096" y="2709098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44" hasCustomPrompt="1"/>
          </p:nvPr>
        </p:nvSpPr>
        <p:spPr>
          <a:xfrm>
            <a:off x="5052638" y="2709098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2413" y="1756435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46" hasCustomPrompt="1"/>
          </p:nvPr>
        </p:nvSpPr>
        <p:spPr>
          <a:xfrm>
            <a:off x="453086" y="2058997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452413" y="2892998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48" hasCustomPrompt="1"/>
          </p:nvPr>
        </p:nvSpPr>
        <p:spPr>
          <a:xfrm>
            <a:off x="453086" y="3195560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6251088" y="1759767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50" hasCustomPrompt="1"/>
          </p:nvPr>
        </p:nvSpPr>
        <p:spPr>
          <a:xfrm>
            <a:off x="6251761" y="2062329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6251088" y="2896330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52" hasCustomPrompt="1"/>
          </p:nvPr>
        </p:nvSpPr>
        <p:spPr>
          <a:xfrm>
            <a:off x="6251761" y="3198892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206735" y="3896032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54" hasCustomPrompt="1"/>
          </p:nvPr>
        </p:nvSpPr>
        <p:spPr>
          <a:xfrm>
            <a:off x="5207408" y="4198594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54" name="Text Placeholder 8"/>
          <p:cNvSpPr>
            <a:spLocks noGrp="1"/>
          </p:cNvSpPr>
          <p:nvPr>
            <p:ph type="body" sz="quarter" idx="55" hasCustomPrompt="1"/>
          </p:nvPr>
        </p:nvSpPr>
        <p:spPr>
          <a:xfrm>
            <a:off x="620175" y="3989926"/>
            <a:ext cx="3314943" cy="5620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600" b="1">
                <a:solidFill>
                  <a:schemeClr val="accent3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Title.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40866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lis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0914" y="950913"/>
            <a:ext cx="27881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06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3106223" y="1233039"/>
            <a:ext cx="2919874" cy="292417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80913" y="1719371"/>
            <a:ext cx="27881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0914" y="1926051"/>
            <a:ext cx="25000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80913" y="2694509"/>
            <a:ext cx="25000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80914" y="2901189"/>
            <a:ext cx="25000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380913" y="3669647"/>
            <a:ext cx="27881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80914" y="3876327"/>
            <a:ext cx="27881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5960541" y="950913"/>
            <a:ext cx="27881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960540" y="1720606"/>
            <a:ext cx="27881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248639" y="1927286"/>
            <a:ext cx="2500073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248639" y="2902424"/>
            <a:ext cx="2500073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5960540" y="3670882"/>
            <a:ext cx="27881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5960541" y="3877562"/>
            <a:ext cx="27881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6248640" y="2691747"/>
            <a:ext cx="25000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03188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lis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3375" y="1340159"/>
            <a:ext cx="5384730" cy="49490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06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83608" y="1166813"/>
            <a:ext cx="5744264" cy="3384550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ctr"/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563375" y="1970942"/>
            <a:ext cx="5384730" cy="49490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6582371" y="1409154"/>
            <a:ext cx="739092" cy="74018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 hasCustomPrompt="1"/>
          </p:nvPr>
        </p:nvSpPr>
        <p:spPr>
          <a:xfrm>
            <a:off x="6582371" y="2479085"/>
            <a:ext cx="739092" cy="74018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6582371" y="3549017"/>
            <a:ext cx="739092" cy="74018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7633643" y="1671294"/>
            <a:ext cx="1115070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32" hasCustomPrompt="1"/>
          </p:nvPr>
        </p:nvSpPr>
        <p:spPr>
          <a:xfrm>
            <a:off x="7633643" y="2751138"/>
            <a:ext cx="1115070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7633643" y="3830982"/>
            <a:ext cx="1115070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63375" y="2601725"/>
            <a:ext cx="5384730" cy="49490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563375" y="3232508"/>
            <a:ext cx="5384730" cy="49490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563375" y="3863289"/>
            <a:ext cx="5384730" cy="49490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6469465" y="1296792"/>
            <a:ext cx="964904" cy="964904"/>
          </a:xfrm>
          <a:prstGeom prst="ellipse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6469465" y="2368814"/>
            <a:ext cx="964904" cy="964904"/>
          </a:xfrm>
          <a:prstGeom prst="ellipse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6475900" y="3436656"/>
            <a:ext cx="964904" cy="964904"/>
          </a:xfrm>
          <a:prstGeom prst="ellipse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3200" dirty="0">
              <a:solidFill>
                <a:schemeClr val="bg2"/>
              </a:solidFill>
            </a:endParaRP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6127152" y="1785507"/>
            <a:ext cx="328521" cy="0"/>
          </a:xfrm>
          <a:prstGeom prst="line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 userDrawn="1"/>
        </p:nvCxnSpPr>
        <p:spPr>
          <a:xfrm>
            <a:off x="6127871" y="2838647"/>
            <a:ext cx="328521" cy="0"/>
          </a:xfrm>
          <a:prstGeom prst="line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 userDrawn="1"/>
        </p:nvCxnSpPr>
        <p:spPr>
          <a:xfrm>
            <a:off x="6127152" y="3921563"/>
            <a:ext cx="328521" cy="0"/>
          </a:xfrm>
          <a:prstGeom prst="line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5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98036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lis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4974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32785" y="838039"/>
            <a:ext cx="3380495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033458" y="1101364"/>
            <a:ext cx="3379791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384175" y="912787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1</a:t>
            </a:r>
            <a:endParaRPr lang="en-US" dirty="0"/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383607" y="1696225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2</a:t>
            </a:r>
            <a:endParaRPr lang="en-US" dirty="0"/>
          </a:p>
        </p:txBody>
      </p:sp>
      <p:sp>
        <p:nvSpPr>
          <p:cNvPr id="57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383607" y="2479663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3</a:t>
            </a:r>
            <a:endParaRPr lang="en-US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3263101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4</a:t>
            </a:r>
            <a:endParaRPr lang="en-US" dirty="0"/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3607" y="4046538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5</a:t>
            </a:r>
            <a:endParaRPr lang="en-US" dirty="0"/>
          </a:p>
        </p:txBody>
      </p:sp>
      <p:sp>
        <p:nvSpPr>
          <p:cNvPr id="60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32785" y="1632129"/>
            <a:ext cx="3380495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61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1033458" y="1895454"/>
            <a:ext cx="3379791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62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1032785" y="2408405"/>
            <a:ext cx="3380495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63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033458" y="2671730"/>
            <a:ext cx="3379791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1032784" y="3195999"/>
            <a:ext cx="3380495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34" hasCustomPrompt="1"/>
          </p:nvPr>
        </p:nvSpPr>
        <p:spPr>
          <a:xfrm>
            <a:off x="1033457" y="3459324"/>
            <a:ext cx="3379791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66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1032784" y="3972275"/>
            <a:ext cx="3380495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67" name="Text Placeholder 8"/>
          <p:cNvSpPr>
            <a:spLocks noGrp="1"/>
          </p:cNvSpPr>
          <p:nvPr>
            <p:ph type="body" sz="quarter" idx="36" hasCustomPrompt="1"/>
          </p:nvPr>
        </p:nvSpPr>
        <p:spPr>
          <a:xfrm>
            <a:off x="1033457" y="4235600"/>
            <a:ext cx="3379791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68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5361995" y="839652"/>
            <a:ext cx="3386749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38" hasCustomPrompt="1"/>
          </p:nvPr>
        </p:nvSpPr>
        <p:spPr>
          <a:xfrm>
            <a:off x="5362669" y="1102977"/>
            <a:ext cx="3386044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70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4713385" y="914400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6</a:t>
            </a:r>
            <a:endParaRPr lang="en-US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4712817" y="1697838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7</a:t>
            </a:r>
            <a:endParaRPr lang="en-US" dirty="0"/>
          </a:p>
        </p:txBody>
      </p:sp>
      <p:sp>
        <p:nvSpPr>
          <p:cNvPr id="72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4712817" y="2481276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8</a:t>
            </a:r>
            <a:endParaRPr lang="en-US" dirty="0"/>
          </a:p>
        </p:txBody>
      </p:sp>
      <p:sp>
        <p:nvSpPr>
          <p:cNvPr id="73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712817" y="3264714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9</a:t>
            </a:r>
            <a:endParaRPr lang="en-US" dirty="0"/>
          </a:p>
        </p:txBody>
      </p:sp>
      <p:sp>
        <p:nvSpPr>
          <p:cNvPr id="74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4712817" y="4048151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10</a:t>
            </a:r>
            <a:endParaRPr lang="en-US" dirty="0"/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5361995" y="1633742"/>
            <a:ext cx="3386749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76" name="Text Placeholder 8"/>
          <p:cNvSpPr>
            <a:spLocks noGrp="1"/>
          </p:cNvSpPr>
          <p:nvPr>
            <p:ph type="body" sz="quarter" idx="45" hasCustomPrompt="1"/>
          </p:nvPr>
        </p:nvSpPr>
        <p:spPr>
          <a:xfrm>
            <a:off x="5362669" y="1897067"/>
            <a:ext cx="3386044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77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361995" y="2410018"/>
            <a:ext cx="3386749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78" name="Text Placeholder 8"/>
          <p:cNvSpPr>
            <a:spLocks noGrp="1"/>
          </p:cNvSpPr>
          <p:nvPr>
            <p:ph type="body" sz="quarter" idx="47" hasCustomPrompt="1"/>
          </p:nvPr>
        </p:nvSpPr>
        <p:spPr>
          <a:xfrm>
            <a:off x="5362669" y="2673343"/>
            <a:ext cx="3386044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5361994" y="3197612"/>
            <a:ext cx="3386749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80" name="Text Placeholder 8"/>
          <p:cNvSpPr>
            <a:spLocks noGrp="1"/>
          </p:cNvSpPr>
          <p:nvPr>
            <p:ph type="body" sz="quarter" idx="49" hasCustomPrompt="1"/>
          </p:nvPr>
        </p:nvSpPr>
        <p:spPr>
          <a:xfrm>
            <a:off x="5362668" y="3460937"/>
            <a:ext cx="3386044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81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5361994" y="3973888"/>
            <a:ext cx="3386749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82" name="Text Placeholder 8"/>
          <p:cNvSpPr>
            <a:spLocks noGrp="1"/>
          </p:cNvSpPr>
          <p:nvPr>
            <p:ph type="body" sz="quarter" idx="51" hasCustomPrompt="1"/>
          </p:nvPr>
        </p:nvSpPr>
        <p:spPr>
          <a:xfrm>
            <a:off x="5362668" y="4237213"/>
            <a:ext cx="3386044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3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4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79376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lis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0" y="1166813"/>
            <a:ext cx="4176713" cy="76358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Feature.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06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383606" y="1166813"/>
            <a:ext cx="3928043" cy="3384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572000" y="2023269"/>
            <a:ext cx="4176713" cy="54768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Feature.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572000" y="2663825"/>
            <a:ext cx="4176713" cy="390524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Feature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572000" y="3147218"/>
            <a:ext cx="4176713" cy="76358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Feature.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572000" y="4003676"/>
            <a:ext cx="4176713" cy="54768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Feature.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73878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lis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06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820670" y="1166813"/>
            <a:ext cx="3928043" cy="3384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74650" y="1177541"/>
            <a:ext cx="4212000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4651" y="1521203"/>
            <a:ext cx="4212000" cy="8260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74650" y="2492905"/>
            <a:ext cx="4212000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74651" y="2836567"/>
            <a:ext cx="4212000" cy="6342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74650" y="3616484"/>
            <a:ext cx="4212000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74651" y="3960146"/>
            <a:ext cx="4212000" cy="6342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5929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distin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06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618571" y="1257491"/>
            <a:ext cx="3132000" cy="422719"/>
          </a:xfrm>
          <a:prstGeom prst="rect">
            <a:avLst/>
          </a:prstGeom>
          <a:solidFill>
            <a:schemeClr val="bg2"/>
          </a:solidFill>
        </p:spPr>
        <p:txBody>
          <a:bodyPr lIns="144000" tIns="72000" rIns="108000" bIns="7200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618571" y="1759903"/>
            <a:ext cx="3132000" cy="781367"/>
          </a:xfrm>
          <a:prstGeom prst="rect">
            <a:avLst/>
          </a:prstGeom>
          <a:solidFill>
            <a:schemeClr val="bg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618571" y="2620963"/>
            <a:ext cx="3132000" cy="781367"/>
          </a:xfrm>
          <a:prstGeom prst="rect">
            <a:avLst/>
          </a:prstGeom>
          <a:solidFill>
            <a:schemeClr val="bg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1618571" y="3482023"/>
            <a:ext cx="3132000" cy="781367"/>
          </a:xfrm>
          <a:prstGeom prst="rect">
            <a:avLst/>
          </a:prstGeom>
          <a:solidFill>
            <a:schemeClr val="bg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399871" y="1464824"/>
            <a:ext cx="3132000" cy="422719"/>
          </a:xfrm>
          <a:prstGeom prst="rect">
            <a:avLst/>
          </a:prstGeom>
          <a:solidFill>
            <a:schemeClr val="tx2"/>
          </a:solidFill>
        </p:spPr>
        <p:txBody>
          <a:bodyPr lIns="144000" tIns="72000" rIns="108000" bIns="7200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399871" y="1967236"/>
            <a:ext cx="3132000" cy="781367"/>
          </a:xfrm>
          <a:prstGeom prst="rect">
            <a:avLst/>
          </a:prstGeom>
          <a:solidFill>
            <a:schemeClr val="tx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4399871" y="2828296"/>
            <a:ext cx="3132000" cy="781367"/>
          </a:xfrm>
          <a:prstGeom prst="rect">
            <a:avLst/>
          </a:prstGeom>
          <a:solidFill>
            <a:schemeClr val="tx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4399871" y="3689356"/>
            <a:ext cx="3132000" cy="781367"/>
          </a:xfrm>
          <a:prstGeom prst="rect">
            <a:avLst/>
          </a:prstGeom>
          <a:solidFill>
            <a:schemeClr val="tx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0751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ge phr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74650" y="1693788"/>
            <a:ext cx="8374063" cy="214098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1pPr>
            <a:lvl2pPr marL="342900" indent="0" algn="ctr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685800" indent="0" algn="ctr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028700" indent="0" algn="ctr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371600" indent="0" algn="ctr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add Quote or just huge phrase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74650" y="3902075"/>
            <a:ext cx="83740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author or delete it if not needed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474" y="622300"/>
            <a:ext cx="959697" cy="930319"/>
          </a:xfrm>
          <a:prstGeom prst="rect">
            <a:avLst/>
          </a:prstGeom>
        </p:spPr>
      </p:pic>
      <p:sp>
        <p:nvSpPr>
          <p:cNvPr id="1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39121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ED2B15-3C94-0649-8170-9C8B1A3F2C8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1" y="2405132"/>
            <a:ext cx="6934198" cy="1218795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title. Please be short and clear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1" y="340266"/>
            <a:ext cx="1846956" cy="394747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4316142"/>
            <a:ext cx="6934199" cy="2908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100">
                <a:solidFill>
                  <a:schemeClr val="accent1"/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8D2D32-9003-0E4E-B3D8-CDAA4600A955}"/>
              </a:ext>
            </a:extLst>
          </p:cNvPr>
          <p:cNvSpPr txBox="1"/>
          <p:nvPr userDrawn="1"/>
        </p:nvSpPr>
        <p:spPr>
          <a:xfrm>
            <a:off x="6825921" y="4651456"/>
            <a:ext cx="1935318" cy="2524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r" defTabSz="432000">
              <a:spcBef>
                <a:spcPts val="600"/>
              </a:spcBef>
            </a:pPr>
            <a:r>
              <a:rPr lang="en-US" sz="700" b="0" i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Dual headquarters </a:t>
            </a:r>
            <a:r>
              <a:rPr lang="ru-RU" sz="700" b="0" i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700" b="0" i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700" b="0" i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in Switzerland and Singapore</a:t>
            </a:r>
            <a:endParaRPr lang="en-US" sz="700" dirty="0">
              <a:solidFill>
                <a:schemeClr val="accent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2DB571-C942-4046-B424-424AFC5FA2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463" y="4267974"/>
            <a:ext cx="445910" cy="2979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0B48B5-3301-D742-9D3F-548085CC61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818" y="4267974"/>
            <a:ext cx="440895" cy="294552"/>
          </a:xfrm>
          <a:prstGeom prst="rect">
            <a:avLst/>
          </a:prstGeom>
        </p:spPr>
      </p:pic>
      <p:sp>
        <p:nvSpPr>
          <p:cNvPr id="16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29899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679950" y="232215"/>
            <a:ext cx="4464050" cy="43191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33" y="237758"/>
            <a:ext cx="4078317" cy="713155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1" y="1166813"/>
            <a:ext cx="4089400" cy="33845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  <a:endParaRPr lang="ru-RU" dirty="0"/>
          </a:p>
          <a:p>
            <a:pPr lvl="5"/>
            <a:endParaRPr lang="en-US" dirty="0"/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8936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687935" y="1166813"/>
            <a:ext cx="4060778" cy="29772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4680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0192" y="4346209"/>
            <a:ext cx="4083858" cy="2051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33" y="237758"/>
            <a:ext cx="8362980" cy="713155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F268005-949A-104A-88C9-50A2B2128201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380192" y="1166813"/>
            <a:ext cx="4083858" cy="29772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4680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C063763-F00D-D84B-A55B-3441C4F98F3B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82560" y="4346209"/>
            <a:ext cx="4066153" cy="2051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34515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0192" y="4349261"/>
            <a:ext cx="4083858" cy="2051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33" y="237758"/>
            <a:ext cx="8362980" cy="713155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F268005-949A-104A-88C9-50A2B2128201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380191" y="1166813"/>
            <a:ext cx="8368521" cy="29772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4680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1576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10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pm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272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AAF299A-6441-444E-A370-0FBC4ED06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892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0" y="1347788"/>
            <a:ext cx="8374063" cy="315277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7234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50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ul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ED2B15-3C94-0649-8170-9C8B1A3F2C8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1" y="1492395"/>
            <a:ext cx="6934198" cy="1142180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title. Please be short and clear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1" y="340266"/>
            <a:ext cx="1846956" cy="394747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3054302"/>
            <a:ext cx="6934199" cy="2908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100">
                <a:solidFill>
                  <a:schemeClr val="accent1"/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74649" y="4179519"/>
            <a:ext cx="6934200" cy="243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Name Surname, role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1001" y="4580145"/>
            <a:ext cx="4190999" cy="243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8D2D32-9003-0E4E-B3D8-CDAA4600A955}"/>
              </a:ext>
            </a:extLst>
          </p:cNvPr>
          <p:cNvSpPr txBox="1"/>
          <p:nvPr userDrawn="1"/>
        </p:nvSpPr>
        <p:spPr>
          <a:xfrm>
            <a:off x="6825921" y="4651456"/>
            <a:ext cx="1935318" cy="2524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r" defTabSz="432000">
              <a:spcBef>
                <a:spcPts val="600"/>
              </a:spcBef>
            </a:pPr>
            <a:r>
              <a:rPr lang="en-US" sz="700" b="0" i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Dual headquarters </a:t>
            </a:r>
            <a:r>
              <a:rPr lang="ru-RU" sz="700" b="0" i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700" b="0" i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700" b="0" i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in Switzerland and Singapore</a:t>
            </a:r>
            <a:endParaRPr lang="en-US" sz="700" dirty="0">
              <a:solidFill>
                <a:schemeClr val="accent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92DB571-C942-4046-B424-424AFC5FA2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463" y="4267974"/>
            <a:ext cx="445910" cy="2979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F0B48B5-3301-D742-9D3F-548085CC61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818" y="4267974"/>
            <a:ext cx="440895" cy="2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0" y="333195"/>
            <a:ext cx="1209675" cy="2585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78E423C-960A-B648-97E1-0352B42E49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755" y="1962352"/>
            <a:ext cx="5522158" cy="1218795"/>
          </a:xfrm>
        </p:spPr>
        <p:txBody>
          <a:bodyPr lIns="0" tIns="0" rIns="0" bIns="0" anchor="b" anchorCtr="0">
            <a:noAutofit/>
          </a:bodyPr>
          <a:lstStyle>
            <a:lvl1pPr algn="l">
              <a:defRPr sz="4400" b="1" i="0" cap="none" spc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3657434"/>
            <a:ext cx="5529263" cy="2908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100">
                <a:solidFill>
                  <a:schemeClr val="accent1"/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594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0" y="333195"/>
            <a:ext cx="1209675" cy="2585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78E423C-960A-B648-97E1-0352B42E49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755" y="2302349"/>
            <a:ext cx="7251888" cy="538801"/>
          </a:xfrm>
        </p:spPr>
        <p:txBody>
          <a:bodyPr lIns="0" tIns="0" rIns="0" bIns="0" anchor="ctr" anchorCtr="0">
            <a:noAutofit/>
          </a:bodyPr>
          <a:lstStyle>
            <a:lvl1pPr algn="l">
              <a:defRPr sz="4400" b="1" i="0" cap="none" spc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3271952"/>
            <a:ext cx="5529263" cy="2908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100">
                <a:solidFill>
                  <a:schemeClr val="accent1"/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0502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4649" y="1166813"/>
            <a:ext cx="8374063" cy="33845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8000" marR="0" indent="-2880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en-US" sz="2000" baseline="0" dirty="0">
                <a:solidFill>
                  <a:schemeClr val="tx2"/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0" y="333195"/>
            <a:ext cx="1209675" cy="258542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1AAF299A-6441-444E-A370-0FBC4ED06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7135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66984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441" cy="5145826"/>
          </a:xfrm>
          <a:prstGeom prst="rect">
            <a:avLst/>
          </a:prstGeom>
        </p:spPr>
      </p:pic>
      <p:sp>
        <p:nvSpPr>
          <p:cNvPr id="1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  <p:sp>
        <p:nvSpPr>
          <p:cNvPr id="19" name="TextBox 19">
            <a:hlinkClick r:id="rId3"/>
            <a:extLst>
              <a:ext uri="{FF2B5EF4-FFF2-40B4-BE49-F238E27FC236}">
                <a16:creationId xmlns:a16="http://schemas.microsoft.com/office/drawing/2014/main" id="{4DCF9ACA-F42D-D548-AA93-09009289445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047838" y="512151"/>
            <a:ext cx="2704059" cy="49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www.acronis.org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9BE938-1566-3841-917B-D2B52098F7E1}"/>
              </a:ext>
            </a:extLst>
          </p:cNvPr>
          <p:cNvSpPr txBox="1"/>
          <p:nvPr userDrawn="1"/>
        </p:nvSpPr>
        <p:spPr>
          <a:xfrm>
            <a:off x="389086" y="4332961"/>
            <a:ext cx="8361112" cy="2590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750" dirty="0">
                <a:solidFill>
                  <a:schemeClr val="bg1"/>
                </a:solidFill>
              </a:rPr>
              <a:t>Building new schools  •  Educating Former Inmates  •  Publishing</a:t>
            </a:r>
            <a:r>
              <a:rPr lang="en-US" sz="1750" baseline="0" dirty="0">
                <a:solidFill>
                  <a:schemeClr val="bg1"/>
                </a:solidFill>
              </a:rPr>
              <a:t> books for children</a:t>
            </a:r>
            <a:endParaRPr lang="en-US" sz="1750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EEAAFA-2374-284E-A454-CBAC447230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86" y="506978"/>
            <a:ext cx="2542577" cy="9491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289C2F-748D-6145-92E2-CD39DF31941A}"/>
              </a:ext>
            </a:extLst>
          </p:cNvPr>
          <p:cNvSpPr/>
          <p:nvPr userDrawn="1"/>
        </p:nvSpPr>
        <p:spPr>
          <a:xfrm>
            <a:off x="389086" y="2927502"/>
            <a:ext cx="3692712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CREATE, SPREAD </a:t>
            </a:r>
            <a:r>
              <a:rPr lang="ru-RU" sz="2200" b="1" kern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ru-RU" sz="2200" b="1" kern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b="1" kern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AND PROTECT KNOWLEDGE WITH US!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42F846-67CB-2444-9316-4BEE3BA14D2D}"/>
              </a:ext>
            </a:extLst>
          </p:cNvPr>
          <p:cNvSpPr/>
          <p:nvPr userDrawn="1"/>
        </p:nvSpPr>
        <p:spPr>
          <a:xfrm>
            <a:off x="389086" y="1725598"/>
            <a:ext cx="2623764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gradFill>
                  <a:gsLst>
                    <a:gs pos="0">
                      <a:srgbClr val="0061B0"/>
                    </a:gs>
                    <a:gs pos="100000">
                      <a:srgbClr val="43C4F3"/>
                    </a:gs>
                  </a:gsLst>
                  <a:lin ang="0" scaled="0"/>
                </a:gradFill>
                <a:latin typeface="+mn-lt"/>
                <a:ea typeface="ＭＳ Ｐゴシック" charset="0"/>
                <a:cs typeface="ＭＳ Ｐゴシック" charset="0"/>
              </a:rPr>
              <a:t>Building a more knowledgeable future</a:t>
            </a:r>
          </a:p>
        </p:txBody>
      </p:sp>
    </p:spTree>
    <p:extLst>
      <p:ext uri="{BB962C8B-B14F-4D97-AF65-F5344CB8AC3E}">
        <p14:creationId xmlns:p14="http://schemas.microsoft.com/office/powerpoint/2010/main" val="156194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omm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AAF299A-6441-444E-A370-0FBC4ED06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7135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0" y="1166813"/>
            <a:ext cx="8374063" cy="33845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66496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AAF299A-6441-444E-A370-0FBC4ED06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42843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0" y="1957019"/>
            <a:ext cx="8374063" cy="25943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4175" y="1166813"/>
            <a:ext cx="8364538" cy="5743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2202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35369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0" y="1957019"/>
            <a:ext cx="4065827" cy="25943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4175" y="1166813"/>
            <a:ext cx="8364538" cy="5743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82886" y="1966240"/>
            <a:ext cx="4065827" cy="25943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59849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5FA015-12C4-2A40-833B-57954AA1F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67" y="1353330"/>
            <a:ext cx="4081308" cy="293049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892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6AD0FF6-4EF9-5442-ADCA-2265E0B4FB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5425" y="1353330"/>
            <a:ext cx="4068763" cy="293049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958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027997" y="1751864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458598" y="2972392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3459163" y="3500422"/>
            <a:ext cx="2214562" cy="10509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1610549" y="1751864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41150" y="2972392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041715" y="3500422"/>
            <a:ext cx="2214562" cy="10509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4" hasCustomPrompt="1"/>
          </p:nvPr>
        </p:nvSpPr>
        <p:spPr>
          <a:xfrm>
            <a:off x="6445445" y="1751864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76046" y="2972392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876611" y="3500422"/>
            <a:ext cx="2214562" cy="10509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4175" y="1166813"/>
            <a:ext cx="8364538" cy="369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29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8562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4175" y="1166813"/>
            <a:ext cx="8364538" cy="369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04887" y="1852777"/>
            <a:ext cx="0" cy="210835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83168" y="2457324"/>
            <a:ext cx="2215692" cy="15038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881600" y="1852777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274005" y="1852777"/>
            <a:ext cx="0" cy="210835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450718" y="1852777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5843123" y="1852777"/>
            <a:ext cx="0" cy="210835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019834" y="1852777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383608" y="4221276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1329382" y="4221275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34" hasCustomPrompt="1"/>
          </p:nvPr>
        </p:nvSpPr>
        <p:spPr>
          <a:xfrm>
            <a:off x="2275156" y="4221274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3" name="Picture Placeholder 6"/>
          <p:cNvSpPr>
            <a:spLocks noGrp="1"/>
          </p:cNvSpPr>
          <p:nvPr>
            <p:ph type="pic" sz="quarter" idx="35" hasCustomPrompt="1"/>
          </p:nvPr>
        </p:nvSpPr>
        <p:spPr>
          <a:xfrm>
            <a:off x="3220930" y="4221273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4" name="Picture Placeholder 6"/>
          <p:cNvSpPr>
            <a:spLocks noGrp="1"/>
          </p:cNvSpPr>
          <p:nvPr>
            <p:ph type="pic" sz="quarter" idx="36" hasCustomPrompt="1"/>
          </p:nvPr>
        </p:nvSpPr>
        <p:spPr>
          <a:xfrm>
            <a:off x="4166704" y="4221272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5" name="Picture Placeholder 6"/>
          <p:cNvSpPr>
            <a:spLocks noGrp="1"/>
          </p:cNvSpPr>
          <p:nvPr>
            <p:ph type="pic" sz="quarter" idx="37" hasCustomPrompt="1"/>
          </p:nvPr>
        </p:nvSpPr>
        <p:spPr>
          <a:xfrm>
            <a:off x="5112478" y="4221271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6" name="Picture Placeholder 6"/>
          <p:cNvSpPr>
            <a:spLocks noGrp="1"/>
          </p:cNvSpPr>
          <p:nvPr>
            <p:ph type="pic" sz="quarter" idx="38" hasCustomPrompt="1"/>
          </p:nvPr>
        </p:nvSpPr>
        <p:spPr>
          <a:xfrm>
            <a:off x="6058252" y="4221278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7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7004026" y="4221285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8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7949801" y="4221270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3455422" y="2457324"/>
            <a:ext cx="2215692" cy="15038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6027676" y="2457324"/>
            <a:ext cx="2215692" cy="15038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7495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4175" y="1166813"/>
            <a:ext cx="8364538" cy="369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71816" y="1751864"/>
            <a:ext cx="0" cy="28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8496" y="2755021"/>
            <a:ext cx="1818647" cy="1796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28496" y="1751864"/>
            <a:ext cx="1818647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Text title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528496" y="2270178"/>
            <a:ext cx="1818647" cy="359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cxnSp>
        <p:nvCxnSpPr>
          <p:cNvPr id="69" name="Straight Connector 68"/>
          <p:cNvCxnSpPr/>
          <p:nvPr userDrawn="1"/>
        </p:nvCxnSpPr>
        <p:spPr>
          <a:xfrm>
            <a:off x="2503823" y="1751864"/>
            <a:ext cx="0" cy="28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2660503" y="1751864"/>
            <a:ext cx="1818647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Text title</a:t>
            </a:r>
          </a:p>
        </p:txBody>
      </p:sp>
      <p:sp>
        <p:nvSpPr>
          <p:cNvPr id="72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2660503" y="2270178"/>
            <a:ext cx="1818647" cy="359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cxnSp>
        <p:nvCxnSpPr>
          <p:cNvPr id="74" name="Straight Connector 73"/>
          <p:cNvCxnSpPr/>
          <p:nvPr userDrawn="1"/>
        </p:nvCxnSpPr>
        <p:spPr>
          <a:xfrm>
            <a:off x="4635830" y="1751864"/>
            <a:ext cx="0" cy="28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4792510" y="1751864"/>
            <a:ext cx="1818647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Text title</a:t>
            </a:r>
          </a:p>
        </p:txBody>
      </p:sp>
      <p:sp>
        <p:nvSpPr>
          <p:cNvPr id="77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4792510" y="2270178"/>
            <a:ext cx="1818647" cy="359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cxnSp>
        <p:nvCxnSpPr>
          <p:cNvPr id="79" name="Straight Connector 78"/>
          <p:cNvCxnSpPr/>
          <p:nvPr userDrawn="1"/>
        </p:nvCxnSpPr>
        <p:spPr>
          <a:xfrm>
            <a:off x="6767837" y="1751864"/>
            <a:ext cx="0" cy="28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6924520" y="1751864"/>
            <a:ext cx="1818647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Text title</a:t>
            </a:r>
          </a:p>
        </p:txBody>
      </p:sp>
      <p:sp>
        <p:nvSpPr>
          <p:cNvPr id="82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6924520" y="2270178"/>
            <a:ext cx="1818647" cy="359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2660503" y="2755020"/>
            <a:ext cx="1818647" cy="1796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4792510" y="2755019"/>
            <a:ext cx="1818647" cy="1796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6924520" y="2755018"/>
            <a:ext cx="1818647" cy="1796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9373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4175" y="1166813"/>
            <a:ext cx="8364538" cy="369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83607" y="175186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256529" y="175186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6129451" y="175186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83607" y="175186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3256529" y="175186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6129451" y="175186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83607" y="322182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256529" y="322182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129451" y="322182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74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383607" y="322182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3256529" y="322182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6129451" y="322182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378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83606" y="1166813"/>
            <a:ext cx="4188393" cy="1852986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72000" rIns="108000" bIns="7200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.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83606" y="2695798"/>
            <a:ext cx="4188393" cy="324000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10800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0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4751014" y="1166812"/>
            <a:ext cx="3997699" cy="1088493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751014" y="1931306"/>
            <a:ext cx="3997699" cy="324000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10800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0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83607" y="3235699"/>
            <a:ext cx="4188393" cy="1315664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72000" rIns="108000" bIns="7200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383607" y="4227363"/>
            <a:ext cx="4188393" cy="324000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10800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0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4751015" y="2471203"/>
            <a:ext cx="1906569" cy="2080159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72000" rIns="108000" bIns="7200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4751015" y="4227363"/>
            <a:ext cx="1906570" cy="324000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10800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0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842144" y="2471202"/>
            <a:ext cx="1906569" cy="2080159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6842144" y="4227362"/>
            <a:ext cx="1906570" cy="324000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10800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0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75416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03225" y="1448611"/>
            <a:ext cx="4509060" cy="7622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403225" y="1170971"/>
            <a:ext cx="4509060" cy="2776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374649" y="1166813"/>
            <a:ext cx="828000" cy="8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403225" y="2710570"/>
            <a:ext cx="4509060" cy="5462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403225" y="2432930"/>
            <a:ext cx="4509060" cy="2776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7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374649" y="2428772"/>
            <a:ext cx="828000" cy="8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403225" y="3789129"/>
            <a:ext cx="4509060" cy="7622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403225" y="3511489"/>
            <a:ext cx="4509060" cy="2776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374649" y="3507331"/>
            <a:ext cx="828000" cy="8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127871" y="1535964"/>
            <a:ext cx="2620842" cy="30153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tx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tx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6127871" y="1166813"/>
            <a:ext cx="2620842" cy="2776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9095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83607" y="3169940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36" hasCustomPrompt="1"/>
          </p:nvPr>
        </p:nvSpPr>
        <p:spPr>
          <a:xfrm>
            <a:off x="518699" y="3484105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3205642" y="3169940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38" hasCustomPrompt="1"/>
          </p:nvPr>
        </p:nvSpPr>
        <p:spPr>
          <a:xfrm>
            <a:off x="3340734" y="3484105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027677" y="3169940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44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6162769" y="3484105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6027677" y="1712505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34" hasCustomPrompt="1"/>
          </p:nvPr>
        </p:nvSpPr>
        <p:spPr>
          <a:xfrm>
            <a:off x="6162769" y="2026670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4175" y="1166813"/>
            <a:ext cx="8364538" cy="369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 </a:t>
            </a:r>
            <a:br>
              <a:rPr lang="en-US" dirty="0"/>
            </a:b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205642" y="1712505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32" hasCustomPrompt="1"/>
          </p:nvPr>
        </p:nvSpPr>
        <p:spPr>
          <a:xfrm>
            <a:off x="3340734" y="2026670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83607" y="1712505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518699" y="2026670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53185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4648" y="1809516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21181" y="1170971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374648" y="1166812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3245196" y="1805357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3891729" y="1166812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3245196" y="1162653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115744" y="1801198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762277" y="1162653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6115744" y="1158494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83607" y="3619783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1030140" y="2981238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43" name="Picture Placeholder 6"/>
          <p:cNvSpPr>
            <a:spLocks noGrp="1"/>
          </p:cNvSpPr>
          <p:nvPr>
            <p:ph type="pic" sz="quarter" idx="36" hasCustomPrompt="1"/>
          </p:nvPr>
        </p:nvSpPr>
        <p:spPr>
          <a:xfrm>
            <a:off x="383607" y="297707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3254155" y="3615624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3900688" y="2977079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46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3254155" y="2972920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6124703" y="3611465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6771236" y="2972920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4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6124703" y="2968761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34328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027997" y="2262241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94150" y="1273677"/>
            <a:ext cx="2215692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594715" y="1576239"/>
            <a:ext cx="2214562" cy="562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8" hasCustomPrompt="1"/>
          </p:nvPr>
        </p:nvSpPr>
        <p:spPr>
          <a:xfrm>
            <a:off x="3014549" y="1166813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9" hasCustomPrompt="1"/>
          </p:nvPr>
        </p:nvSpPr>
        <p:spPr>
          <a:xfrm>
            <a:off x="5028919" y="1166813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3014549" y="3319778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31" hasCustomPrompt="1"/>
          </p:nvPr>
        </p:nvSpPr>
        <p:spPr>
          <a:xfrm>
            <a:off x="5028919" y="3319778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93585" y="3449580"/>
            <a:ext cx="2215692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33" hasCustomPrompt="1"/>
          </p:nvPr>
        </p:nvSpPr>
        <p:spPr>
          <a:xfrm>
            <a:off x="594150" y="3752142"/>
            <a:ext cx="2214562" cy="562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1610549" y="2348828"/>
            <a:ext cx="2215692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8"/>
          <p:cNvSpPr>
            <a:spLocks noGrp="1"/>
          </p:cNvSpPr>
          <p:nvPr>
            <p:ph type="body" sz="quarter" idx="35" hasCustomPrompt="1"/>
          </p:nvPr>
        </p:nvSpPr>
        <p:spPr>
          <a:xfrm>
            <a:off x="1611114" y="2651390"/>
            <a:ext cx="2214562" cy="562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6316142" y="1273677"/>
            <a:ext cx="2215692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6316707" y="1576239"/>
            <a:ext cx="2214562" cy="562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6315577" y="3449580"/>
            <a:ext cx="2215692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6316142" y="3752142"/>
            <a:ext cx="2214562" cy="562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40" hasCustomPrompt="1"/>
          </p:nvPr>
        </p:nvSpPr>
        <p:spPr>
          <a:xfrm>
            <a:off x="5215761" y="2520191"/>
            <a:ext cx="3314943" cy="5620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600" b="1">
                <a:solidFill>
                  <a:schemeClr val="accent3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Title.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02700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027997" y="2104232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508775" y="799989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509448" y="1102551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8" hasCustomPrompt="1"/>
          </p:nvPr>
        </p:nvSpPr>
        <p:spPr>
          <a:xfrm>
            <a:off x="4027997" y="950913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4033837" y="3257551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40" hasCustomPrompt="1"/>
          </p:nvPr>
        </p:nvSpPr>
        <p:spPr>
          <a:xfrm>
            <a:off x="5206735" y="799990"/>
            <a:ext cx="3314943" cy="65533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600" b="1">
                <a:solidFill>
                  <a:schemeClr val="accent3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Title.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2995726" y="1543253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5060268" y="1543253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2988096" y="2709098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44" hasCustomPrompt="1"/>
          </p:nvPr>
        </p:nvSpPr>
        <p:spPr>
          <a:xfrm>
            <a:off x="5052638" y="2709098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2413" y="1756435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46" hasCustomPrompt="1"/>
          </p:nvPr>
        </p:nvSpPr>
        <p:spPr>
          <a:xfrm>
            <a:off x="453086" y="2058997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452413" y="2892998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48" hasCustomPrompt="1"/>
          </p:nvPr>
        </p:nvSpPr>
        <p:spPr>
          <a:xfrm>
            <a:off x="453086" y="3195560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6251088" y="1759767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50" hasCustomPrompt="1"/>
          </p:nvPr>
        </p:nvSpPr>
        <p:spPr>
          <a:xfrm>
            <a:off x="6251761" y="2062329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6251088" y="2896330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52" hasCustomPrompt="1"/>
          </p:nvPr>
        </p:nvSpPr>
        <p:spPr>
          <a:xfrm>
            <a:off x="6251761" y="3198892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206735" y="3896032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54" hasCustomPrompt="1"/>
          </p:nvPr>
        </p:nvSpPr>
        <p:spPr>
          <a:xfrm>
            <a:off x="5207408" y="4198594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54" name="Text Placeholder 8"/>
          <p:cNvSpPr>
            <a:spLocks noGrp="1"/>
          </p:cNvSpPr>
          <p:nvPr>
            <p:ph type="body" sz="quarter" idx="55" hasCustomPrompt="1"/>
          </p:nvPr>
        </p:nvSpPr>
        <p:spPr>
          <a:xfrm>
            <a:off x="620175" y="3989926"/>
            <a:ext cx="3314943" cy="5620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600" b="1">
                <a:solidFill>
                  <a:schemeClr val="accent3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Title.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3156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ocks +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5FA015-12C4-2A40-833B-57954AA1F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67" y="1961519"/>
            <a:ext cx="4081308" cy="2322306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07" y="237317"/>
            <a:ext cx="8365106" cy="507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6AD0FF6-4EF9-5442-ADCA-2265E0B4FB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5425" y="1131888"/>
            <a:ext cx="4068763" cy="3151937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1A647-2330-8546-AEBC-F71885EED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650" y="1131888"/>
            <a:ext cx="4084638" cy="7032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800">
                <a:solidFill>
                  <a:schemeClr val="accent1"/>
                </a:solidFill>
              </a:defRPr>
            </a:lvl2pPr>
            <a:lvl3pPr marL="685800" indent="0">
              <a:buNone/>
              <a:defRPr sz="1800">
                <a:solidFill>
                  <a:schemeClr val="accent1"/>
                </a:solidFill>
              </a:defRPr>
            </a:lvl3pPr>
            <a:lvl4pPr marL="1028700" indent="0">
              <a:buNone/>
              <a:defRPr sz="1800">
                <a:solidFill>
                  <a:schemeClr val="accent1"/>
                </a:solidFill>
              </a:defRPr>
            </a:lvl4pPr>
            <a:lvl5pPr marL="137160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152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lis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0914" y="950913"/>
            <a:ext cx="27881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06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3106223" y="1233039"/>
            <a:ext cx="2919874" cy="292417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80913" y="1719371"/>
            <a:ext cx="27881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0914" y="1926051"/>
            <a:ext cx="25000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80913" y="2694509"/>
            <a:ext cx="25000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80914" y="2901189"/>
            <a:ext cx="25000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380913" y="3669647"/>
            <a:ext cx="27881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80914" y="3876327"/>
            <a:ext cx="27881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5960541" y="950913"/>
            <a:ext cx="27881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960540" y="1720606"/>
            <a:ext cx="27881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248639" y="1927286"/>
            <a:ext cx="2500073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248639" y="2902424"/>
            <a:ext cx="2500073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5960540" y="3670882"/>
            <a:ext cx="27881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5960541" y="3877562"/>
            <a:ext cx="27881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6248640" y="2691747"/>
            <a:ext cx="25000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40809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lis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3375" y="1340159"/>
            <a:ext cx="5384730" cy="49490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06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83608" y="1166813"/>
            <a:ext cx="5744264" cy="3384550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ctr"/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563375" y="1970942"/>
            <a:ext cx="5384730" cy="49490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6582371" y="1409154"/>
            <a:ext cx="739092" cy="74018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 hasCustomPrompt="1"/>
          </p:nvPr>
        </p:nvSpPr>
        <p:spPr>
          <a:xfrm>
            <a:off x="6582371" y="2479085"/>
            <a:ext cx="739092" cy="74018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6582371" y="3549017"/>
            <a:ext cx="739092" cy="74018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7633643" y="1671294"/>
            <a:ext cx="1115070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32" hasCustomPrompt="1"/>
          </p:nvPr>
        </p:nvSpPr>
        <p:spPr>
          <a:xfrm>
            <a:off x="7633643" y="2751138"/>
            <a:ext cx="1115070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7633643" y="3830982"/>
            <a:ext cx="1115070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63375" y="2601725"/>
            <a:ext cx="5384730" cy="49490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563375" y="3232508"/>
            <a:ext cx="5384730" cy="49490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563375" y="3863289"/>
            <a:ext cx="5384730" cy="49490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6469465" y="1296792"/>
            <a:ext cx="964904" cy="964904"/>
          </a:xfrm>
          <a:prstGeom prst="ellipse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6469465" y="2368814"/>
            <a:ext cx="964904" cy="964904"/>
          </a:xfrm>
          <a:prstGeom prst="ellipse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6475900" y="3436656"/>
            <a:ext cx="964904" cy="964904"/>
          </a:xfrm>
          <a:prstGeom prst="ellipse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3200" dirty="0">
              <a:solidFill>
                <a:schemeClr val="bg2"/>
              </a:solidFill>
            </a:endParaRP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6127152" y="1785507"/>
            <a:ext cx="328521" cy="0"/>
          </a:xfrm>
          <a:prstGeom prst="line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 userDrawn="1"/>
        </p:nvCxnSpPr>
        <p:spPr>
          <a:xfrm>
            <a:off x="6127871" y="2838647"/>
            <a:ext cx="328521" cy="0"/>
          </a:xfrm>
          <a:prstGeom prst="line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 userDrawn="1"/>
        </p:nvCxnSpPr>
        <p:spPr>
          <a:xfrm>
            <a:off x="6127152" y="3921563"/>
            <a:ext cx="328521" cy="0"/>
          </a:xfrm>
          <a:prstGeom prst="line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5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2657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lis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4974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32785" y="838039"/>
            <a:ext cx="3380495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033458" y="1101364"/>
            <a:ext cx="3379791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384175" y="912787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1</a:t>
            </a:r>
            <a:endParaRPr lang="en-US" dirty="0"/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383607" y="1696225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2</a:t>
            </a:r>
            <a:endParaRPr lang="en-US" dirty="0"/>
          </a:p>
        </p:txBody>
      </p:sp>
      <p:sp>
        <p:nvSpPr>
          <p:cNvPr id="57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383607" y="2479663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3</a:t>
            </a:r>
            <a:endParaRPr lang="en-US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3263101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4</a:t>
            </a:r>
            <a:endParaRPr lang="en-US" dirty="0"/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3607" y="4046538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5</a:t>
            </a:r>
            <a:endParaRPr lang="en-US" dirty="0"/>
          </a:p>
        </p:txBody>
      </p:sp>
      <p:sp>
        <p:nvSpPr>
          <p:cNvPr id="60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32785" y="1632129"/>
            <a:ext cx="3380495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61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1033458" y="1895454"/>
            <a:ext cx="3379791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62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1032785" y="2408405"/>
            <a:ext cx="3380495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63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033458" y="2671730"/>
            <a:ext cx="3379791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1032784" y="3195999"/>
            <a:ext cx="3380495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34" hasCustomPrompt="1"/>
          </p:nvPr>
        </p:nvSpPr>
        <p:spPr>
          <a:xfrm>
            <a:off x="1033457" y="3459324"/>
            <a:ext cx="3379791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66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1032784" y="3972275"/>
            <a:ext cx="3380495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67" name="Text Placeholder 8"/>
          <p:cNvSpPr>
            <a:spLocks noGrp="1"/>
          </p:cNvSpPr>
          <p:nvPr>
            <p:ph type="body" sz="quarter" idx="36" hasCustomPrompt="1"/>
          </p:nvPr>
        </p:nvSpPr>
        <p:spPr>
          <a:xfrm>
            <a:off x="1033457" y="4235600"/>
            <a:ext cx="3379791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68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5361995" y="839652"/>
            <a:ext cx="3386749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38" hasCustomPrompt="1"/>
          </p:nvPr>
        </p:nvSpPr>
        <p:spPr>
          <a:xfrm>
            <a:off x="5362669" y="1102977"/>
            <a:ext cx="3386044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70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4713385" y="914400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6</a:t>
            </a:r>
            <a:endParaRPr lang="en-US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4712817" y="1697838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7</a:t>
            </a:r>
            <a:endParaRPr lang="en-US" dirty="0"/>
          </a:p>
        </p:txBody>
      </p:sp>
      <p:sp>
        <p:nvSpPr>
          <p:cNvPr id="72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4712817" y="2481276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8</a:t>
            </a:r>
            <a:endParaRPr lang="en-US" dirty="0"/>
          </a:p>
        </p:txBody>
      </p:sp>
      <p:sp>
        <p:nvSpPr>
          <p:cNvPr id="73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712817" y="3264714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9</a:t>
            </a:r>
            <a:endParaRPr lang="en-US" dirty="0"/>
          </a:p>
        </p:txBody>
      </p:sp>
      <p:sp>
        <p:nvSpPr>
          <p:cNvPr id="74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4712817" y="4048151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10</a:t>
            </a:r>
            <a:endParaRPr lang="en-US" dirty="0"/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5361995" y="1633742"/>
            <a:ext cx="3386749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76" name="Text Placeholder 8"/>
          <p:cNvSpPr>
            <a:spLocks noGrp="1"/>
          </p:cNvSpPr>
          <p:nvPr>
            <p:ph type="body" sz="quarter" idx="45" hasCustomPrompt="1"/>
          </p:nvPr>
        </p:nvSpPr>
        <p:spPr>
          <a:xfrm>
            <a:off x="5362669" y="1897067"/>
            <a:ext cx="3386044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77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361995" y="2410018"/>
            <a:ext cx="3386749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78" name="Text Placeholder 8"/>
          <p:cNvSpPr>
            <a:spLocks noGrp="1"/>
          </p:cNvSpPr>
          <p:nvPr>
            <p:ph type="body" sz="quarter" idx="47" hasCustomPrompt="1"/>
          </p:nvPr>
        </p:nvSpPr>
        <p:spPr>
          <a:xfrm>
            <a:off x="5362669" y="2673343"/>
            <a:ext cx="3386044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5361994" y="3197612"/>
            <a:ext cx="3386749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80" name="Text Placeholder 8"/>
          <p:cNvSpPr>
            <a:spLocks noGrp="1"/>
          </p:cNvSpPr>
          <p:nvPr>
            <p:ph type="body" sz="quarter" idx="49" hasCustomPrompt="1"/>
          </p:nvPr>
        </p:nvSpPr>
        <p:spPr>
          <a:xfrm>
            <a:off x="5362668" y="3460937"/>
            <a:ext cx="3386044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81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5361994" y="3973888"/>
            <a:ext cx="3386749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82" name="Text Placeholder 8"/>
          <p:cNvSpPr>
            <a:spLocks noGrp="1"/>
          </p:cNvSpPr>
          <p:nvPr>
            <p:ph type="body" sz="quarter" idx="51" hasCustomPrompt="1"/>
          </p:nvPr>
        </p:nvSpPr>
        <p:spPr>
          <a:xfrm>
            <a:off x="5362668" y="4237213"/>
            <a:ext cx="3386044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3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4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46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lis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0" y="1166813"/>
            <a:ext cx="4176713" cy="76358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Feature.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06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383606" y="1166813"/>
            <a:ext cx="3928043" cy="3384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572000" y="2023269"/>
            <a:ext cx="4176713" cy="54768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Feature.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572000" y="2663825"/>
            <a:ext cx="4176713" cy="390524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Feature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572000" y="3147218"/>
            <a:ext cx="4176713" cy="76358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Feature.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572000" y="4003676"/>
            <a:ext cx="4176713" cy="54768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Feature.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7316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lis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06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820670" y="1166813"/>
            <a:ext cx="3928043" cy="3384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74650" y="1177541"/>
            <a:ext cx="4212000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4651" y="1521203"/>
            <a:ext cx="4212000" cy="8260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74650" y="2492905"/>
            <a:ext cx="4212000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74651" y="2836567"/>
            <a:ext cx="4212000" cy="6342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74650" y="3616484"/>
            <a:ext cx="4212000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74651" y="3960146"/>
            <a:ext cx="4212000" cy="6342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54630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distin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06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618571" y="1257491"/>
            <a:ext cx="3132000" cy="422719"/>
          </a:xfrm>
          <a:prstGeom prst="rect">
            <a:avLst/>
          </a:prstGeom>
          <a:solidFill>
            <a:schemeClr val="bg2"/>
          </a:solidFill>
        </p:spPr>
        <p:txBody>
          <a:bodyPr lIns="144000" tIns="72000" rIns="108000" bIns="7200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618571" y="1759903"/>
            <a:ext cx="3132000" cy="781367"/>
          </a:xfrm>
          <a:prstGeom prst="rect">
            <a:avLst/>
          </a:prstGeom>
          <a:solidFill>
            <a:schemeClr val="bg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618571" y="2620963"/>
            <a:ext cx="3132000" cy="781367"/>
          </a:xfrm>
          <a:prstGeom prst="rect">
            <a:avLst/>
          </a:prstGeom>
          <a:solidFill>
            <a:schemeClr val="bg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1618571" y="3482023"/>
            <a:ext cx="3132000" cy="781367"/>
          </a:xfrm>
          <a:prstGeom prst="rect">
            <a:avLst/>
          </a:prstGeom>
          <a:solidFill>
            <a:schemeClr val="bg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399871" y="1464824"/>
            <a:ext cx="3132000" cy="422719"/>
          </a:xfrm>
          <a:prstGeom prst="rect">
            <a:avLst/>
          </a:prstGeom>
          <a:solidFill>
            <a:schemeClr val="tx2"/>
          </a:solidFill>
        </p:spPr>
        <p:txBody>
          <a:bodyPr lIns="144000" tIns="72000" rIns="108000" bIns="7200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399871" y="1967236"/>
            <a:ext cx="3132000" cy="781367"/>
          </a:xfrm>
          <a:prstGeom prst="rect">
            <a:avLst/>
          </a:prstGeom>
          <a:solidFill>
            <a:schemeClr val="tx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4399871" y="2828296"/>
            <a:ext cx="3132000" cy="781367"/>
          </a:xfrm>
          <a:prstGeom prst="rect">
            <a:avLst/>
          </a:prstGeom>
          <a:solidFill>
            <a:schemeClr val="tx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4399871" y="3689356"/>
            <a:ext cx="3132000" cy="781367"/>
          </a:xfrm>
          <a:prstGeom prst="rect">
            <a:avLst/>
          </a:prstGeom>
          <a:solidFill>
            <a:schemeClr val="tx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0579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ge phr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74650" y="1693788"/>
            <a:ext cx="8374063" cy="214098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1pPr>
            <a:lvl2pPr marL="342900" indent="0" algn="ctr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685800" indent="0" algn="ctr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028700" indent="0" algn="ctr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371600" indent="0" algn="ctr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add Quote or just huge phrase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74650" y="3902075"/>
            <a:ext cx="83740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author or delete it if not needed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474" y="622300"/>
            <a:ext cx="959697" cy="930319"/>
          </a:xfrm>
          <a:prstGeom prst="rect">
            <a:avLst/>
          </a:prstGeom>
        </p:spPr>
      </p:pic>
      <p:sp>
        <p:nvSpPr>
          <p:cNvPr id="1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4242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679950" y="232215"/>
            <a:ext cx="4464050" cy="43191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33" y="237758"/>
            <a:ext cx="4078317" cy="713155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1" y="1166813"/>
            <a:ext cx="4089400" cy="33845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7669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687935" y="1166813"/>
            <a:ext cx="4060778" cy="29772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4680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0192" y="4346209"/>
            <a:ext cx="4083858" cy="2051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33" y="237758"/>
            <a:ext cx="8362980" cy="713155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F268005-949A-104A-88C9-50A2B2128201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380192" y="1166813"/>
            <a:ext cx="4083858" cy="29772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4680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C063763-F00D-D84B-A55B-3441C4F98F3B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82560" y="4346209"/>
            <a:ext cx="4066153" cy="2051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50482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0192" y="4349261"/>
            <a:ext cx="4083858" cy="2051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33" y="237758"/>
            <a:ext cx="8362980" cy="713155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F268005-949A-104A-88C9-50A2B2128201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380191" y="1166813"/>
            <a:ext cx="8368521" cy="29772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4680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421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+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4650" y="1135803"/>
            <a:ext cx="4089400" cy="50537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E212DF-64C1-B44E-958B-508CFB22555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79949" y="1138427"/>
            <a:ext cx="4068763" cy="50537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07" y="237316"/>
            <a:ext cx="8365106" cy="89457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6FC22E-427D-884C-AEE3-0CDBB1BAE54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82742" y="1792537"/>
            <a:ext cx="4081308" cy="2556141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56772B-2200-9444-891B-530E7FFDC88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79950" y="1792537"/>
            <a:ext cx="4068763" cy="2556141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60749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50087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5FA015-12C4-2A40-833B-57954AA1F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67" y="1353330"/>
            <a:ext cx="4081308" cy="293049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892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6AD0FF6-4EF9-5442-ADCA-2265E0B4FB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5425" y="1353330"/>
            <a:ext cx="4068763" cy="293049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3385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con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33" y="237758"/>
            <a:ext cx="8362980" cy="55941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F268005-949A-104A-88C9-50A2B2128201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374650" y="1144221"/>
            <a:ext cx="2649538" cy="1078437"/>
          </a:xfrm>
          <a:prstGeom prst="rect">
            <a:avLst/>
          </a:prstGeom>
        </p:spPr>
        <p:txBody>
          <a:bodyPr lIns="0" tIns="0" rIns="0" bIns="46800" anchor="t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9DFBA-3A46-B94D-A4B9-171E7CF334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45949" y="2244872"/>
            <a:ext cx="2663825" cy="8917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Прямая соединительная линия 15">
            <a:extLst>
              <a:ext uri="{FF2B5EF4-FFF2-40B4-BE49-F238E27FC236}">
                <a16:creationId xmlns:a16="http://schemas.microsoft.com/office/drawing/2014/main" id="{A15D44EC-EFD4-BA49-8BA0-F3EADE1A74C6}"/>
              </a:ext>
            </a:extLst>
          </p:cNvPr>
          <p:cNvCxnSpPr/>
          <p:nvPr userDrawn="1"/>
        </p:nvCxnSpPr>
        <p:spPr>
          <a:xfrm>
            <a:off x="3240942" y="3136630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3CFBCDC-2411-904B-B1CF-7450A431C7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45949" y="3136630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Прямая соединительная линия 15">
            <a:extLst>
              <a:ext uri="{FF2B5EF4-FFF2-40B4-BE49-F238E27FC236}">
                <a16:creationId xmlns:a16="http://schemas.microsoft.com/office/drawing/2014/main" id="{46944409-23C9-C846-9108-4AF20A65AB71}"/>
              </a:ext>
            </a:extLst>
          </p:cNvPr>
          <p:cNvCxnSpPr/>
          <p:nvPr userDrawn="1"/>
        </p:nvCxnSpPr>
        <p:spPr>
          <a:xfrm>
            <a:off x="3240942" y="3857337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845CBE1-5858-994C-8B62-231DE0F3F8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5949" y="3851473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CDF87EC-A033-B248-AEA0-35BE8AF6C6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4650" y="2244872"/>
            <a:ext cx="2663825" cy="8917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0" name="Прямая соединительная линия 15">
            <a:extLst>
              <a:ext uri="{FF2B5EF4-FFF2-40B4-BE49-F238E27FC236}">
                <a16:creationId xmlns:a16="http://schemas.microsoft.com/office/drawing/2014/main" id="{1EBCB9F9-03B3-E241-8F32-5E4D98EDFB3B}"/>
              </a:ext>
            </a:extLst>
          </p:cNvPr>
          <p:cNvCxnSpPr/>
          <p:nvPr userDrawn="1"/>
        </p:nvCxnSpPr>
        <p:spPr>
          <a:xfrm>
            <a:off x="369643" y="3136630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E44A722-3F38-2246-BA55-3633A3F39F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650" y="3136630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Прямая соединительная линия 15">
            <a:extLst>
              <a:ext uri="{FF2B5EF4-FFF2-40B4-BE49-F238E27FC236}">
                <a16:creationId xmlns:a16="http://schemas.microsoft.com/office/drawing/2014/main" id="{E80D20BF-365D-9C45-B5D1-C3B87C93C546}"/>
              </a:ext>
            </a:extLst>
          </p:cNvPr>
          <p:cNvCxnSpPr/>
          <p:nvPr userDrawn="1"/>
        </p:nvCxnSpPr>
        <p:spPr>
          <a:xfrm>
            <a:off x="369643" y="3857337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13A8701-15BF-F14C-9172-38D477A3B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4650" y="3851473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C30FB041-6471-FD49-A80D-F5F687A46435}"/>
              </a:ext>
            </a:extLst>
          </p:cNvPr>
          <p:cNvSpPr>
            <a:spLocks noGrp="1" noChangeAspect="1"/>
          </p:cNvSpPr>
          <p:nvPr>
            <p:ph type="pic" idx="17" hasCustomPrompt="1"/>
          </p:nvPr>
        </p:nvSpPr>
        <p:spPr>
          <a:xfrm>
            <a:off x="3253092" y="1144221"/>
            <a:ext cx="2649538" cy="1078437"/>
          </a:xfrm>
          <a:prstGeom prst="rect">
            <a:avLst/>
          </a:prstGeom>
        </p:spPr>
        <p:txBody>
          <a:bodyPr lIns="0" tIns="0" rIns="0" bIns="46800" anchor="t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D55D2FC-9F22-B444-BF38-81F7C908DA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2032" y="2244872"/>
            <a:ext cx="2663825" cy="8917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6" name="Прямая соединительная линия 15">
            <a:extLst>
              <a:ext uri="{FF2B5EF4-FFF2-40B4-BE49-F238E27FC236}">
                <a16:creationId xmlns:a16="http://schemas.microsoft.com/office/drawing/2014/main" id="{A3916F2B-8A7B-F748-BBCE-F5E2C9AC0E0B}"/>
              </a:ext>
            </a:extLst>
          </p:cNvPr>
          <p:cNvCxnSpPr/>
          <p:nvPr userDrawn="1"/>
        </p:nvCxnSpPr>
        <p:spPr>
          <a:xfrm>
            <a:off x="6087025" y="3136630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6CD79AA-4588-D24A-98C3-78A1CAE567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2032" y="3136630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8" name="Прямая соединительная линия 15">
            <a:extLst>
              <a:ext uri="{FF2B5EF4-FFF2-40B4-BE49-F238E27FC236}">
                <a16:creationId xmlns:a16="http://schemas.microsoft.com/office/drawing/2014/main" id="{671DDC0B-F46D-CE41-AA4D-9976ABB0A170}"/>
              </a:ext>
            </a:extLst>
          </p:cNvPr>
          <p:cNvCxnSpPr/>
          <p:nvPr userDrawn="1"/>
        </p:nvCxnSpPr>
        <p:spPr>
          <a:xfrm>
            <a:off x="6087025" y="3857337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8757EA5-AB66-5E44-9B6D-BC6B509439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2032" y="3851473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8CBF3900-1021-C34C-9B38-7F42A9E29A52}"/>
              </a:ext>
            </a:extLst>
          </p:cNvPr>
          <p:cNvSpPr>
            <a:spLocks noGrp="1" noChangeAspect="1"/>
          </p:cNvSpPr>
          <p:nvPr>
            <p:ph type="pic" idx="21" hasCustomPrompt="1"/>
          </p:nvPr>
        </p:nvSpPr>
        <p:spPr>
          <a:xfrm>
            <a:off x="6099175" y="1144221"/>
            <a:ext cx="2649538" cy="1078437"/>
          </a:xfrm>
          <a:prstGeom prst="rect">
            <a:avLst/>
          </a:prstGeom>
        </p:spPr>
        <p:txBody>
          <a:bodyPr lIns="0" tIns="0" rIns="0" bIns="46800" anchor="t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0994690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ED2B15-3C94-0649-8170-9C8B1A3F2C8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1" y="2405132"/>
            <a:ext cx="6934198" cy="1218795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title. Please be short and clear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1" y="340266"/>
            <a:ext cx="1846956" cy="394747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4316142"/>
            <a:ext cx="6934199" cy="2908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0460" y="4005105"/>
            <a:ext cx="1183404" cy="5576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8D2D32-9003-0E4E-B3D8-CDAA4600A955}"/>
              </a:ext>
            </a:extLst>
          </p:cNvPr>
          <p:cNvSpPr txBox="1"/>
          <p:nvPr userDrawn="1"/>
        </p:nvSpPr>
        <p:spPr>
          <a:xfrm>
            <a:off x="7403085" y="4629786"/>
            <a:ext cx="1358154" cy="2524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 defTabSz="432000">
              <a:spcBef>
                <a:spcPts val="600"/>
              </a:spcBef>
            </a:pPr>
            <a:r>
              <a:rPr lang="en-US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Dual headquarters </a:t>
            </a:r>
            <a:r>
              <a:rPr lang="ru-RU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in Switzerland and Singapore</a:t>
            </a:r>
            <a:endParaRPr lang="en-US" sz="7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8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ul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ED2B15-3C94-0649-8170-9C8B1A3F2C8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1" y="1492395"/>
            <a:ext cx="6934198" cy="1142180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title. Please be short and clear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1" y="340266"/>
            <a:ext cx="1846956" cy="394747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3054302"/>
            <a:ext cx="6934199" cy="2908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74649" y="4179519"/>
            <a:ext cx="6934200" cy="243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Name Surname, role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1001" y="4580145"/>
            <a:ext cx="4190999" cy="243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0460" y="4005105"/>
            <a:ext cx="1183404" cy="5576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8D2D32-9003-0E4E-B3D8-CDAA4600A955}"/>
              </a:ext>
            </a:extLst>
          </p:cNvPr>
          <p:cNvSpPr txBox="1"/>
          <p:nvPr userDrawn="1"/>
        </p:nvSpPr>
        <p:spPr>
          <a:xfrm>
            <a:off x="7403085" y="4629786"/>
            <a:ext cx="1358154" cy="2524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 defTabSz="432000">
              <a:spcBef>
                <a:spcPts val="600"/>
              </a:spcBef>
            </a:pPr>
            <a:r>
              <a:rPr lang="en-US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Dual headquarters </a:t>
            </a:r>
            <a:r>
              <a:rPr lang="ru-RU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in Switzerland and Singapore</a:t>
            </a:r>
            <a:endParaRPr lang="en-US" sz="7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0" y="333195"/>
            <a:ext cx="1209675" cy="2585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78E423C-960A-B648-97E1-0352B42E49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755" y="1962352"/>
            <a:ext cx="5522158" cy="1218795"/>
          </a:xfrm>
        </p:spPr>
        <p:txBody>
          <a:bodyPr lIns="0" tIns="0" rIns="0" bIns="0" anchor="b" anchorCtr="0">
            <a:noAutofit/>
          </a:bodyPr>
          <a:lstStyle>
            <a:lvl1pPr algn="l">
              <a:defRPr sz="4400" b="1" i="0" cap="none" spc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3657434"/>
            <a:ext cx="5529263" cy="2908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23558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0" y="333195"/>
            <a:ext cx="1209675" cy="2585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78E423C-960A-B648-97E1-0352B42E49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755" y="2302349"/>
            <a:ext cx="7251888" cy="538801"/>
          </a:xfrm>
        </p:spPr>
        <p:txBody>
          <a:bodyPr lIns="0" tIns="0" rIns="0" bIns="0" anchor="ctr" anchorCtr="0">
            <a:noAutofit/>
          </a:bodyPr>
          <a:lstStyle>
            <a:lvl1pPr algn="l">
              <a:defRPr sz="4400" b="1" i="0" cap="none" spc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3271952"/>
            <a:ext cx="5529263" cy="2908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413080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4649" y="1166813"/>
            <a:ext cx="8374063" cy="33845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57200" marR="0" indent="-4572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2300" indent="-279400">
              <a:lnSpc>
                <a:spcPct val="100000"/>
              </a:lnSpc>
              <a:buSzPct val="80000"/>
              <a:buFont typeface="Wingdings" pitchFamily="2" charset="2"/>
              <a:buChar char="§"/>
              <a:tabLst/>
              <a:defRPr lang="ru-RU" sz="16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8700" indent="-342900">
              <a:lnSpc>
                <a:spcPct val="100000"/>
              </a:lnSpc>
              <a:buSzPct val="80000"/>
              <a:buFont typeface="+mj-lt"/>
              <a:buAutoNum type="alphaLcParenR"/>
              <a:tabLst/>
              <a:defRPr lang="ru-RU" sz="14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-342900">
              <a:lnSpc>
                <a:spcPct val="100000"/>
              </a:lnSpc>
              <a:buSzPct val="80000"/>
              <a:buFont typeface="+mj-lt"/>
              <a:buAutoNum type="romanLcPeriod"/>
              <a:tabLst/>
              <a:defRPr lang="ru-RU" sz="14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14500" indent="-34290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057400" indent="-34290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400300" indent="-342900">
              <a:buSzPct val="80000"/>
              <a:buFont typeface="Arial" panose="020B0604020202020204" pitchFamily="34" charset="0"/>
              <a:buChar char="•"/>
              <a:defRPr lang="ru-RU" sz="14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743200" indent="-342900">
              <a:buSzPct val="80000"/>
              <a:buFont typeface="Arial" panose="020B0604020202020204" pitchFamily="34" charset="0"/>
              <a:buChar char="•"/>
              <a:defRPr lang="ru-RU" sz="14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</a:lstStyle>
          <a:p>
            <a:pPr lvl="0"/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1AAF299A-6441-444E-A370-0FBC4ED06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7135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8285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441" cy="5145826"/>
          </a:xfrm>
          <a:prstGeom prst="rect">
            <a:avLst/>
          </a:prstGeom>
        </p:spPr>
      </p:pic>
      <p:sp>
        <p:nvSpPr>
          <p:cNvPr id="1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  <p:sp>
        <p:nvSpPr>
          <p:cNvPr id="19" name="TextBox 19">
            <a:hlinkClick r:id="rId3"/>
            <a:extLst>
              <a:ext uri="{FF2B5EF4-FFF2-40B4-BE49-F238E27FC236}">
                <a16:creationId xmlns:a16="http://schemas.microsoft.com/office/drawing/2014/main" id="{4DCF9ACA-F42D-D548-AA93-09009289445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047838" y="512151"/>
            <a:ext cx="2704059" cy="49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www.acronis.org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9BE938-1566-3841-917B-D2B52098F7E1}"/>
              </a:ext>
            </a:extLst>
          </p:cNvPr>
          <p:cNvSpPr txBox="1"/>
          <p:nvPr userDrawn="1"/>
        </p:nvSpPr>
        <p:spPr>
          <a:xfrm>
            <a:off x="389086" y="4332961"/>
            <a:ext cx="8361112" cy="2590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750" dirty="0">
                <a:solidFill>
                  <a:schemeClr val="bg1"/>
                </a:solidFill>
              </a:rPr>
              <a:t>Building new schools  •  Publishing books  •  Providing educational programs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EEAAFA-2374-284E-A454-CBAC447230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86" y="506978"/>
            <a:ext cx="2542577" cy="9491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289C2F-748D-6145-92E2-CD39DF31941A}"/>
              </a:ext>
            </a:extLst>
          </p:cNvPr>
          <p:cNvSpPr/>
          <p:nvPr userDrawn="1"/>
        </p:nvSpPr>
        <p:spPr>
          <a:xfrm>
            <a:off x="389086" y="2927502"/>
            <a:ext cx="3692712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CREATE, SPREAD </a:t>
            </a:r>
            <a:r>
              <a:rPr lang="ru-RU" sz="2200" b="1" kern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ru-RU" sz="2200" b="1" kern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b="1" kern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AND PROTECT KNOWLEDGE WITH US!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42F846-67CB-2444-9316-4BEE3BA14D2D}"/>
              </a:ext>
            </a:extLst>
          </p:cNvPr>
          <p:cNvSpPr/>
          <p:nvPr userDrawn="1"/>
        </p:nvSpPr>
        <p:spPr>
          <a:xfrm>
            <a:off x="389086" y="1725598"/>
            <a:ext cx="2623764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gradFill>
                  <a:gsLst>
                    <a:gs pos="0">
                      <a:srgbClr val="0061B0"/>
                    </a:gs>
                    <a:gs pos="100000">
                      <a:srgbClr val="43C4F3"/>
                    </a:gs>
                  </a:gsLst>
                  <a:lin ang="0" scaled="0"/>
                </a:gradFill>
                <a:latin typeface="+mn-lt"/>
                <a:ea typeface="ＭＳ Ｐゴシック" charset="0"/>
                <a:cs typeface="ＭＳ Ｐゴシック" charset="0"/>
              </a:rPr>
              <a:t>Building a more knowledgeable future</a:t>
            </a:r>
          </a:p>
        </p:txBody>
      </p:sp>
    </p:spTree>
    <p:extLst>
      <p:ext uri="{BB962C8B-B14F-4D97-AF65-F5344CB8AC3E}">
        <p14:creationId xmlns:p14="http://schemas.microsoft.com/office/powerpoint/2010/main" val="324684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omm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AAF299A-6441-444E-A370-0FBC4ED06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7135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0" y="1166813"/>
            <a:ext cx="8374063" cy="33845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52488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679950" y="232216"/>
            <a:ext cx="4464050" cy="421669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4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0192" y="1347788"/>
            <a:ext cx="4083858" cy="3101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text. 12 Pt. Body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33" y="237758"/>
            <a:ext cx="4078317" cy="89967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775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AAF299A-6441-444E-A370-0FBC4ED06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42843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0" y="1957019"/>
            <a:ext cx="8374063" cy="25943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4175" y="1166813"/>
            <a:ext cx="8364538" cy="5743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95694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35369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0" y="1957019"/>
            <a:ext cx="4065827" cy="25943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  <a:endParaRPr lang="ru-RU" dirty="0"/>
          </a:p>
          <a:p>
            <a:pPr lvl="5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4175" y="1166813"/>
            <a:ext cx="8364538" cy="5743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82886" y="1966240"/>
            <a:ext cx="4065827" cy="25943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  <a:endParaRPr lang="ru-RU" dirty="0"/>
          </a:p>
          <a:p>
            <a:pPr lvl="5"/>
            <a:endParaRPr lang="en-US" dirty="0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40462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027997" y="1751864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458598" y="2972392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3459163" y="3500422"/>
            <a:ext cx="2214562" cy="10509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1610549" y="1751864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41150" y="2972392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041715" y="3500422"/>
            <a:ext cx="2214562" cy="10509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4" hasCustomPrompt="1"/>
          </p:nvPr>
        </p:nvSpPr>
        <p:spPr>
          <a:xfrm>
            <a:off x="6445445" y="1751864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76046" y="2972392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876611" y="3500422"/>
            <a:ext cx="2214562" cy="10509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4175" y="1166813"/>
            <a:ext cx="8364538" cy="369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29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75994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4175" y="1166813"/>
            <a:ext cx="8364538" cy="369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04887" y="1852777"/>
            <a:ext cx="0" cy="210835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83168" y="2457324"/>
            <a:ext cx="2215692" cy="15038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  <a:endParaRPr lang="ru-RU" dirty="0"/>
          </a:p>
          <a:p>
            <a:pPr lvl="5"/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881600" y="1852777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274005" y="1852777"/>
            <a:ext cx="0" cy="210835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450718" y="1852777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5843123" y="1852777"/>
            <a:ext cx="0" cy="210835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019834" y="1852777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383608" y="4221276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1329382" y="4221275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34" hasCustomPrompt="1"/>
          </p:nvPr>
        </p:nvSpPr>
        <p:spPr>
          <a:xfrm>
            <a:off x="2275156" y="4221274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3" name="Picture Placeholder 6"/>
          <p:cNvSpPr>
            <a:spLocks noGrp="1"/>
          </p:cNvSpPr>
          <p:nvPr>
            <p:ph type="pic" sz="quarter" idx="35" hasCustomPrompt="1"/>
          </p:nvPr>
        </p:nvSpPr>
        <p:spPr>
          <a:xfrm>
            <a:off x="3220930" y="4221273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4" name="Picture Placeholder 6"/>
          <p:cNvSpPr>
            <a:spLocks noGrp="1"/>
          </p:cNvSpPr>
          <p:nvPr>
            <p:ph type="pic" sz="quarter" idx="36" hasCustomPrompt="1"/>
          </p:nvPr>
        </p:nvSpPr>
        <p:spPr>
          <a:xfrm>
            <a:off x="4166704" y="4221272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5" name="Picture Placeholder 6"/>
          <p:cNvSpPr>
            <a:spLocks noGrp="1"/>
          </p:cNvSpPr>
          <p:nvPr>
            <p:ph type="pic" sz="quarter" idx="37" hasCustomPrompt="1"/>
          </p:nvPr>
        </p:nvSpPr>
        <p:spPr>
          <a:xfrm>
            <a:off x="5112478" y="4221271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6" name="Picture Placeholder 6"/>
          <p:cNvSpPr>
            <a:spLocks noGrp="1"/>
          </p:cNvSpPr>
          <p:nvPr>
            <p:ph type="pic" sz="quarter" idx="38" hasCustomPrompt="1"/>
          </p:nvPr>
        </p:nvSpPr>
        <p:spPr>
          <a:xfrm>
            <a:off x="6058252" y="4221278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7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7004026" y="4221285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8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7949801" y="4221270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3455422" y="2457324"/>
            <a:ext cx="2215692" cy="15038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  <a:endParaRPr lang="ru-RU" dirty="0"/>
          </a:p>
          <a:p>
            <a:pPr lvl="5"/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6027676" y="2457324"/>
            <a:ext cx="2215692" cy="15038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  <a:endParaRPr lang="ru-RU" dirty="0"/>
          </a:p>
          <a:p>
            <a:pPr lvl="5"/>
            <a:endParaRPr lang="en-US" dirty="0"/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9328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4175" y="1166813"/>
            <a:ext cx="8364538" cy="369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71816" y="1751864"/>
            <a:ext cx="0" cy="28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8496" y="2755021"/>
            <a:ext cx="1818647" cy="1796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28496" y="1751864"/>
            <a:ext cx="1818647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Text title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528496" y="2270178"/>
            <a:ext cx="1818647" cy="359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cxnSp>
        <p:nvCxnSpPr>
          <p:cNvPr id="69" name="Straight Connector 68"/>
          <p:cNvCxnSpPr/>
          <p:nvPr userDrawn="1"/>
        </p:nvCxnSpPr>
        <p:spPr>
          <a:xfrm>
            <a:off x="2503823" y="1751864"/>
            <a:ext cx="0" cy="28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2660503" y="1751864"/>
            <a:ext cx="1818647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Text title</a:t>
            </a:r>
          </a:p>
        </p:txBody>
      </p:sp>
      <p:sp>
        <p:nvSpPr>
          <p:cNvPr id="72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2660503" y="2270178"/>
            <a:ext cx="1818647" cy="359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cxnSp>
        <p:nvCxnSpPr>
          <p:cNvPr id="74" name="Straight Connector 73"/>
          <p:cNvCxnSpPr/>
          <p:nvPr userDrawn="1"/>
        </p:nvCxnSpPr>
        <p:spPr>
          <a:xfrm>
            <a:off x="4635830" y="1751864"/>
            <a:ext cx="0" cy="28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4792510" y="1751864"/>
            <a:ext cx="1818647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Text title</a:t>
            </a:r>
          </a:p>
        </p:txBody>
      </p:sp>
      <p:sp>
        <p:nvSpPr>
          <p:cNvPr id="77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4792510" y="2270178"/>
            <a:ext cx="1818647" cy="359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cxnSp>
        <p:nvCxnSpPr>
          <p:cNvPr id="79" name="Straight Connector 78"/>
          <p:cNvCxnSpPr/>
          <p:nvPr userDrawn="1"/>
        </p:nvCxnSpPr>
        <p:spPr>
          <a:xfrm>
            <a:off x="6767837" y="1751864"/>
            <a:ext cx="0" cy="28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6924520" y="1751864"/>
            <a:ext cx="1818647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Text title</a:t>
            </a:r>
          </a:p>
        </p:txBody>
      </p:sp>
      <p:sp>
        <p:nvSpPr>
          <p:cNvPr id="82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6924520" y="2270178"/>
            <a:ext cx="1818647" cy="359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2660503" y="2755020"/>
            <a:ext cx="1818647" cy="1796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4792510" y="2755019"/>
            <a:ext cx="1818647" cy="1796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6924520" y="2755018"/>
            <a:ext cx="1818647" cy="1796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417652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4175" y="1166813"/>
            <a:ext cx="8364538" cy="369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83607" y="175186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256529" y="175186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6129451" y="175186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83607" y="175186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3256529" y="175186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6129451" y="175186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83607" y="322182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256529" y="322182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129451" y="322182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74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383607" y="322182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3256529" y="322182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6129451" y="322182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23451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83606" y="1166813"/>
            <a:ext cx="4188393" cy="1852986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72000" rIns="108000" bIns="7200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.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83606" y="2695798"/>
            <a:ext cx="4188393" cy="324000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10800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0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4751014" y="1166812"/>
            <a:ext cx="3997699" cy="1088493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751014" y="1931306"/>
            <a:ext cx="3997699" cy="324000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10800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0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83607" y="3235699"/>
            <a:ext cx="4188393" cy="1315664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72000" rIns="108000" bIns="7200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383607" y="4227363"/>
            <a:ext cx="4188393" cy="324000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10800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0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4751015" y="2471203"/>
            <a:ext cx="1906569" cy="2080159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72000" rIns="108000" bIns="7200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4751015" y="4227363"/>
            <a:ext cx="1906570" cy="324000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10800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0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842144" y="2471202"/>
            <a:ext cx="1906569" cy="2080159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6842144" y="4227362"/>
            <a:ext cx="1906570" cy="324000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10800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0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7097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03225" y="1448611"/>
            <a:ext cx="4509060" cy="7622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403225" y="1170971"/>
            <a:ext cx="4509060" cy="2776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374649" y="1166813"/>
            <a:ext cx="828000" cy="8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403225" y="2710570"/>
            <a:ext cx="4509060" cy="5462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403225" y="2432930"/>
            <a:ext cx="4509060" cy="2776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7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374649" y="2428772"/>
            <a:ext cx="828000" cy="8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403225" y="3789129"/>
            <a:ext cx="4509060" cy="7622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403225" y="3511489"/>
            <a:ext cx="4509060" cy="2776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374649" y="3507331"/>
            <a:ext cx="828000" cy="8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127871" y="1535964"/>
            <a:ext cx="2620842" cy="30153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tx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tx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  <a:endParaRPr lang="ru-RU" dirty="0"/>
          </a:p>
          <a:p>
            <a:pPr lvl="5"/>
            <a:endParaRPr lang="en-US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6127871" y="1166813"/>
            <a:ext cx="2620842" cy="2776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5563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83607" y="3169940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36" hasCustomPrompt="1"/>
          </p:nvPr>
        </p:nvSpPr>
        <p:spPr>
          <a:xfrm>
            <a:off x="518699" y="3484105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3205642" y="3169940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38" hasCustomPrompt="1"/>
          </p:nvPr>
        </p:nvSpPr>
        <p:spPr>
          <a:xfrm>
            <a:off x="3340734" y="3484105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027677" y="3169940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44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6162769" y="3484105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6027677" y="1712505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34" hasCustomPrompt="1"/>
          </p:nvPr>
        </p:nvSpPr>
        <p:spPr>
          <a:xfrm>
            <a:off x="6162769" y="2026670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4175" y="1166813"/>
            <a:ext cx="8364538" cy="369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 </a:t>
            </a:r>
            <a:br>
              <a:rPr lang="en-US" dirty="0"/>
            </a:b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205642" y="1712505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32" hasCustomPrompt="1"/>
          </p:nvPr>
        </p:nvSpPr>
        <p:spPr>
          <a:xfrm>
            <a:off x="3340734" y="2026670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83607" y="1712505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518699" y="2026670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0331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4648" y="1809516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21181" y="1170971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374648" y="1166812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3245196" y="1805357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3891729" y="1166812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3245196" y="1162653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115744" y="1801198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762277" y="1162653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6115744" y="1158494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83607" y="3619783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1030140" y="2981238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43" name="Picture Placeholder 6"/>
          <p:cNvSpPr>
            <a:spLocks noGrp="1"/>
          </p:cNvSpPr>
          <p:nvPr>
            <p:ph type="pic" sz="quarter" idx="36" hasCustomPrompt="1"/>
          </p:nvPr>
        </p:nvSpPr>
        <p:spPr>
          <a:xfrm>
            <a:off x="383607" y="2977079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3254155" y="3615624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3900688" y="2977079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46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3254155" y="2972920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6124703" y="3611465"/>
            <a:ext cx="2639901" cy="9378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6771236" y="2972920"/>
            <a:ext cx="1993368" cy="53584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4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6124703" y="2968761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80030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687935" y="1131889"/>
            <a:ext cx="4060778" cy="3012220"/>
          </a:xfrm>
          <a:prstGeom prst="rect">
            <a:avLst/>
          </a:prstGeom>
        </p:spPr>
        <p:txBody>
          <a:bodyPr lIns="0" tIns="0" rIns="0" bIns="46800" anchor="t"/>
          <a:lstStyle>
            <a:lvl1pPr marL="0" indent="0">
              <a:buNone/>
              <a:defRPr sz="24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0192" y="4349261"/>
            <a:ext cx="4083858" cy="2051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text. 12 Pt. Body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33" y="237758"/>
            <a:ext cx="8362980" cy="55941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F268005-949A-104A-88C9-50A2B2128201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380192" y="1131889"/>
            <a:ext cx="4083858" cy="3012220"/>
          </a:xfrm>
          <a:prstGeom prst="rect">
            <a:avLst/>
          </a:prstGeom>
        </p:spPr>
        <p:txBody>
          <a:bodyPr lIns="0" tIns="0" rIns="0" bIns="46800" anchor="t"/>
          <a:lstStyle>
            <a:lvl1pPr marL="0" indent="0">
              <a:buNone/>
              <a:defRPr sz="24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C063763-F00D-D84B-A55B-3441C4F98F3B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82560" y="4349261"/>
            <a:ext cx="4066153" cy="2051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text. 12 Pt. Body Text</a:t>
            </a:r>
          </a:p>
        </p:txBody>
      </p:sp>
    </p:spTree>
    <p:extLst>
      <p:ext uri="{BB962C8B-B14F-4D97-AF65-F5344CB8AC3E}">
        <p14:creationId xmlns:p14="http://schemas.microsoft.com/office/powerpoint/2010/main" val="825359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027997" y="2262241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94150" y="1273677"/>
            <a:ext cx="2215692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594715" y="1576239"/>
            <a:ext cx="2214562" cy="562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8" hasCustomPrompt="1"/>
          </p:nvPr>
        </p:nvSpPr>
        <p:spPr>
          <a:xfrm>
            <a:off x="3014549" y="1166813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9" hasCustomPrompt="1"/>
          </p:nvPr>
        </p:nvSpPr>
        <p:spPr>
          <a:xfrm>
            <a:off x="5028919" y="1166813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3014549" y="3319778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31" hasCustomPrompt="1"/>
          </p:nvPr>
        </p:nvSpPr>
        <p:spPr>
          <a:xfrm>
            <a:off x="5028919" y="3319778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593585" y="3449580"/>
            <a:ext cx="2215692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33" hasCustomPrompt="1"/>
          </p:nvPr>
        </p:nvSpPr>
        <p:spPr>
          <a:xfrm>
            <a:off x="594150" y="3752142"/>
            <a:ext cx="2214562" cy="562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1610549" y="2348828"/>
            <a:ext cx="2215692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8"/>
          <p:cNvSpPr>
            <a:spLocks noGrp="1"/>
          </p:cNvSpPr>
          <p:nvPr>
            <p:ph type="body" sz="quarter" idx="35" hasCustomPrompt="1"/>
          </p:nvPr>
        </p:nvSpPr>
        <p:spPr>
          <a:xfrm>
            <a:off x="1611114" y="2651390"/>
            <a:ext cx="2214562" cy="562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6316142" y="1273677"/>
            <a:ext cx="2215692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6316707" y="1576239"/>
            <a:ext cx="2214562" cy="562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6315577" y="3449580"/>
            <a:ext cx="2215692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6316142" y="3752142"/>
            <a:ext cx="2214562" cy="562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40" hasCustomPrompt="1"/>
          </p:nvPr>
        </p:nvSpPr>
        <p:spPr>
          <a:xfrm>
            <a:off x="5215761" y="2520191"/>
            <a:ext cx="3314943" cy="5620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600" b="1">
                <a:solidFill>
                  <a:schemeClr val="accent3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Title.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2956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027997" y="2104232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508775" y="799989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509448" y="1102551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8" hasCustomPrompt="1"/>
          </p:nvPr>
        </p:nvSpPr>
        <p:spPr>
          <a:xfrm>
            <a:off x="4027997" y="950913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4033837" y="3257551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40" hasCustomPrompt="1"/>
          </p:nvPr>
        </p:nvSpPr>
        <p:spPr>
          <a:xfrm>
            <a:off x="5206735" y="799990"/>
            <a:ext cx="3314943" cy="65533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600" b="1">
                <a:solidFill>
                  <a:schemeClr val="accent3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Title.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2995726" y="1543253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5060268" y="1543253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2988096" y="2709098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44" hasCustomPrompt="1"/>
          </p:nvPr>
        </p:nvSpPr>
        <p:spPr>
          <a:xfrm>
            <a:off x="5052638" y="2709098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452413" y="1756435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46" hasCustomPrompt="1"/>
          </p:nvPr>
        </p:nvSpPr>
        <p:spPr>
          <a:xfrm>
            <a:off x="453086" y="2058997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47" hasCustomPrompt="1"/>
          </p:nvPr>
        </p:nvSpPr>
        <p:spPr>
          <a:xfrm>
            <a:off x="452413" y="2892998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48" hasCustomPrompt="1"/>
          </p:nvPr>
        </p:nvSpPr>
        <p:spPr>
          <a:xfrm>
            <a:off x="453086" y="3195560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6251088" y="1759767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50" hasCustomPrompt="1"/>
          </p:nvPr>
        </p:nvSpPr>
        <p:spPr>
          <a:xfrm>
            <a:off x="6251761" y="2062329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6251088" y="2896330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52" hasCustomPrompt="1"/>
          </p:nvPr>
        </p:nvSpPr>
        <p:spPr>
          <a:xfrm>
            <a:off x="6251761" y="3198892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51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5206735" y="3896032"/>
            <a:ext cx="2426908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54" hasCustomPrompt="1"/>
          </p:nvPr>
        </p:nvSpPr>
        <p:spPr>
          <a:xfrm>
            <a:off x="5207408" y="4198594"/>
            <a:ext cx="2425670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54" name="Text Placeholder 8"/>
          <p:cNvSpPr>
            <a:spLocks noGrp="1"/>
          </p:cNvSpPr>
          <p:nvPr>
            <p:ph type="body" sz="quarter" idx="55" hasCustomPrompt="1"/>
          </p:nvPr>
        </p:nvSpPr>
        <p:spPr>
          <a:xfrm>
            <a:off x="620175" y="3989926"/>
            <a:ext cx="3314943" cy="5620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600" b="1">
                <a:solidFill>
                  <a:schemeClr val="accent3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Title.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33980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lis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0914" y="950913"/>
            <a:ext cx="27881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06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3106223" y="1233039"/>
            <a:ext cx="2919874" cy="292417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80913" y="1719371"/>
            <a:ext cx="27881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0914" y="1926051"/>
            <a:ext cx="25000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80913" y="2694509"/>
            <a:ext cx="25000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80914" y="2901189"/>
            <a:ext cx="25000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380913" y="3669647"/>
            <a:ext cx="27881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80914" y="3876327"/>
            <a:ext cx="27881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5960541" y="950913"/>
            <a:ext cx="27881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960540" y="1720606"/>
            <a:ext cx="27881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248639" y="1927286"/>
            <a:ext cx="2500073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248639" y="2902424"/>
            <a:ext cx="2500073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5960540" y="3670882"/>
            <a:ext cx="27881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5960541" y="3877562"/>
            <a:ext cx="2788172" cy="5617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chemeClr val="bg2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6248640" y="2691747"/>
            <a:ext cx="250007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63640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lis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3375" y="1340159"/>
            <a:ext cx="5384730" cy="49490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06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83608" y="1166813"/>
            <a:ext cx="5744264" cy="3384550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ctr"/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563375" y="1970942"/>
            <a:ext cx="5384730" cy="49490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6582371" y="1409154"/>
            <a:ext cx="739092" cy="74018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 hasCustomPrompt="1"/>
          </p:nvPr>
        </p:nvSpPr>
        <p:spPr>
          <a:xfrm>
            <a:off x="6582371" y="2479085"/>
            <a:ext cx="739092" cy="74018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6582371" y="3549017"/>
            <a:ext cx="739092" cy="74018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7633643" y="1671294"/>
            <a:ext cx="1115070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32" hasCustomPrompt="1"/>
          </p:nvPr>
        </p:nvSpPr>
        <p:spPr>
          <a:xfrm>
            <a:off x="7633643" y="2751138"/>
            <a:ext cx="1115070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7633643" y="3830982"/>
            <a:ext cx="1115070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63375" y="2601725"/>
            <a:ext cx="5384730" cy="49490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563375" y="3232508"/>
            <a:ext cx="5384730" cy="49490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563375" y="3863289"/>
            <a:ext cx="5384730" cy="494904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a Feature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6469465" y="1296792"/>
            <a:ext cx="964904" cy="964904"/>
          </a:xfrm>
          <a:prstGeom prst="ellipse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6469465" y="2368814"/>
            <a:ext cx="964904" cy="964904"/>
          </a:xfrm>
          <a:prstGeom prst="ellipse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6475900" y="3436656"/>
            <a:ext cx="964904" cy="964904"/>
          </a:xfrm>
          <a:prstGeom prst="ellipse">
            <a:avLst/>
          </a:prstGeom>
          <a:noFill/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3200" dirty="0">
              <a:solidFill>
                <a:schemeClr val="bg2"/>
              </a:solidFill>
            </a:endParaRP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6127152" y="1785507"/>
            <a:ext cx="328521" cy="0"/>
          </a:xfrm>
          <a:prstGeom prst="line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 userDrawn="1"/>
        </p:nvCxnSpPr>
        <p:spPr>
          <a:xfrm>
            <a:off x="6127871" y="2838647"/>
            <a:ext cx="328521" cy="0"/>
          </a:xfrm>
          <a:prstGeom prst="line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 userDrawn="1"/>
        </p:nvCxnSpPr>
        <p:spPr>
          <a:xfrm>
            <a:off x="6127152" y="3921563"/>
            <a:ext cx="328521" cy="0"/>
          </a:xfrm>
          <a:prstGeom prst="line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5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96211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lis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4974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32785" y="838039"/>
            <a:ext cx="3380495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033458" y="1101364"/>
            <a:ext cx="3379791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384175" y="912787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1</a:t>
            </a:r>
            <a:endParaRPr lang="en-US" dirty="0"/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383607" y="1696225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2</a:t>
            </a:r>
            <a:endParaRPr lang="en-US" dirty="0"/>
          </a:p>
        </p:txBody>
      </p:sp>
      <p:sp>
        <p:nvSpPr>
          <p:cNvPr id="57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383607" y="2479663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3</a:t>
            </a:r>
            <a:endParaRPr lang="en-US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3263101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4</a:t>
            </a:r>
            <a:endParaRPr lang="en-US" dirty="0"/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3607" y="4046538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5</a:t>
            </a:r>
            <a:endParaRPr lang="en-US" dirty="0"/>
          </a:p>
        </p:txBody>
      </p:sp>
      <p:sp>
        <p:nvSpPr>
          <p:cNvPr id="60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032785" y="1632129"/>
            <a:ext cx="3380495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61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1033458" y="1895454"/>
            <a:ext cx="3379791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62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1032785" y="2408405"/>
            <a:ext cx="3380495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63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033458" y="2671730"/>
            <a:ext cx="3379791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1032784" y="3195999"/>
            <a:ext cx="3380495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34" hasCustomPrompt="1"/>
          </p:nvPr>
        </p:nvSpPr>
        <p:spPr>
          <a:xfrm>
            <a:off x="1033457" y="3459324"/>
            <a:ext cx="3379791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66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1032784" y="3972275"/>
            <a:ext cx="3380495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67" name="Text Placeholder 8"/>
          <p:cNvSpPr>
            <a:spLocks noGrp="1"/>
          </p:cNvSpPr>
          <p:nvPr>
            <p:ph type="body" sz="quarter" idx="36" hasCustomPrompt="1"/>
          </p:nvPr>
        </p:nvSpPr>
        <p:spPr>
          <a:xfrm>
            <a:off x="1033457" y="4235600"/>
            <a:ext cx="3379791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68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5361995" y="839652"/>
            <a:ext cx="3386749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38" hasCustomPrompt="1"/>
          </p:nvPr>
        </p:nvSpPr>
        <p:spPr>
          <a:xfrm>
            <a:off x="5362669" y="1102977"/>
            <a:ext cx="3386044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70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4713385" y="914400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6</a:t>
            </a:r>
            <a:endParaRPr lang="en-US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4712817" y="1697838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7</a:t>
            </a:r>
            <a:endParaRPr lang="en-US" dirty="0"/>
          </a:p>
        </p:txBody>
      </p:sp>
      <p:sp>
        <p:nvSpPr>
          <p:cNvPr id="72" name="Text Placeholder 2"/>
          <p:cNvSpPr>
            <a:spLocks noGrp="1"/>
          </p:cNvSpPr>
          <p:nvPr>
            <p:ph type="body" sz="quarter" idx="41" hasCustomPrompt="1"/>
          </p:nvPr>
        </p:nvSpPr>
        <p:spPr>
          <a:xfrm>
            <a:off x="4712817" y="2481276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8</a:t>
            </a:r>
            <a:endParaRPr lang="en-US" dirty="0"/>
          </a:p>
        </p:txBody>
      </p:sp>
      <p:sp>
        <p:nvSpPr>
          <p:cNvPr id="73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712817" y="3264714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9</a:t>
            </a:r>
            <a:endParaRPr lang="en-US" dirty="0"/>
          </a:p>
        </p:txBody>
      </p:sp>
      <p:sp>
        <p:nvSpPr>
          <p:cNvPr id="74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4712817" y="4048151"/>
            <a:ext cx="503238" cy="504825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10</a:t>
            </a:r>
            <a:endParaRPr lang="en-US" dirty="0"/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44" hasCustomPrompt="1"/>
          </p:nvPr>
        </p:nvSpPr>
        <p:spPr>
          <a:xfrm>
            <a:off x="5361995" y="1633742"/>
            <a:ext cx="3386749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76" name="Text Placeholder 8"/>
          <p:cNvSpPr>
            <a:spLocks noGrp="1"/>
          </p:cNvSpPr>
          <p:nvPr>
            <p:ph type="body" sz="quarter" idx="45" hasCustomPrompt="1"/>
          </p:nvPr>
        </p:nvSpPr>
        <p:spPr>
          <a:xfrm>
            <a:off x="5362669" y="1897067"/>
            <a:ext cx="3386044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77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5361995" y="2410018"/>
            <a:ext cx="3386749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78" name="Text Placeholder 8"/>
          <p:cNvSpPr>
            <a:spLocks noGrp="1"/>
          </p:cNvSpPr>
          <p:nvPr>
            <p:ph type="body" sz="quarter" idx="47" hasCustomPrompt="1"/>
          </p:nvPr>
        </p:nvSpPr>
        <p:spPr>
          <a:xfrm>
            <a:off x="5362669" y="2673343"/>
            <a:ext cx="3386044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5361994" y="3197612"/>
            <a:ext cx="3386749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80" name="Text Placeholder 8"/>
          <p:cNvSpPr>
            <a:spLocks noGrp="1"/>
          </p:cNvSpPr>
          <p:nvPr>
            <p:ph type="body" sz="quarter" idx="49" hasCustomPrompt="1"/>
          </p:nvPr>
        </p:nvSpPr>
        <p:spPr>
          <a:xfrm>
            <a:off x="5362668" y="3460937"/>
            <a:ext cx="3386044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81" name="Text Placeholder 2"/>
          <p:cNvSpPr>
            <a:spLocks noGrp="1"/>
          </p:cNvSpPr>
          <p:nvPr>
            <p:ph type="body" sz="quarter" idx="50" hasCustomPrompt="1"/>
          </p:nvPr>
        </p:nvSpPr>
        <p:spPr>
          <a:xfrm>
            <a:off x="5361994" y="3973888"/>
            <a:ext cx="3386749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82" name="Text Placeholder 8"/>
          <p:cNvSpPr>
            <a:spLocks noGrp="1"/>
          </p:cNvSpPr>
          <p:nvPr>
            <p:ph type="body" sz="quarter" idx="51" hasCustomPrompt="1"/>
          </p:nvPr>
        </p:nvSpPr>
        <p:spPr>
          <a:xfrm>
            <a:off x="5362668" y="4237213"/>
            <a:ext cx="3386044" cy="352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3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4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0582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lis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0" y="1166813"/>
            <a:ext cx="4176713" cy="76358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Feature.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06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383606" y="1166813"/>
            <a:ext cx="3928043" cy="3384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572000" y="2023269"/>
            <a:ext cx="4176713" cy="54768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Feature.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572000" y="2663825"/>
            <a:ext cx="4176713" cy="390524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Feature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572000" y="3147218"/>
            <a:ext cx="4176713" cy="76358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Feature.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magna.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572000" y="4003676"/>
            <a:ext cx="4176713" cy="547687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lIns="612000" tIns="108000" rIns="108000" bIns="108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a Feature.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</a:t>
            </a:r>
            <a:r>
              <a:rPr lang="ru-RU" dirty="0"/>
              <a:t> </a:t>
            </a:r>
            <a:r>
              <a:rPr lang="en-US" dirty="0" err="1"/>
              <a:t>tincidunt</a:t>
            </a:r>
            <a:r>
              <a:rPr lang="ru-RU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3474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 lis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06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4820670" y="1166813"/>
            <a:ext cx="3928043" cy="3384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74650" y="1177541"/>
            <a:ext cx="4212000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4651" y="1521203"/>
            <a:ext cx="4212000" cy="8260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74650" y="2492905"/>
            <a:ext cx="4212000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74651" y="2836567"/>
            <a:ext cx="4212000" cy="6342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74650" y="3616484"/>
            <a:ext cx="4212000" cy="2382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74651" y="3960146"/>
            <a:ext cx="4212000" cy="6342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0115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distin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062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618571" y="1257491"/>
            <a:ext cx="3132000" cy="422719"/>
          </a:xfrm>
          <a:prstGeom prst="rect">
            <a:avLst/>
          </a:prstGeom>
          <a:solidFill>
            <a:schemeClr val="bg2"/>
          </a:solidFill>
        </p:spPr>
        <p:txBody>
          <a:bodyPr lIns="144000" tIns="72000" rIns="108000" bIns="7200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618571" y="1759903"/>
            <a:ext cx="3132000" cy="781367"/>
          </a:xfrm>
          <a:prstGeom prst="rect">
            <a:avLst/>
          </a:prstGeom>
          <a:solidFill>
            <a:schemeClr val="bg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618571" y="2620963"/>
            <a:ext cx="3132000" cy="781367"/>
          </a:xfrm>
          <a:prstGeom prst="rect">
            <a:avLst/>
          </a:prstGeom>
          <a:solidFill>
            <a:schemeClr val="bg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1618571" y="3482023"/>
            <a:ext cx="3132000" cy="781367"/>
          </a:xfrm>
          <a:prstGeom prst="rect">
            <a:avLst/>
          </a:prstGeom>
          <a:solidFill>
            <a:schemeClr val="bg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399871" y="1464824"/>
            <a:ext cx="3132000" cy="422719"/>
          </a:xfrm>
          <a:prstGeom prst="rect">
            <a:avLst/>
          </a:prstGeom>
          <a:solidFill>
            <a:schemeClr val="tx2"/>
          </a:solidFill>
        </p:spPr>
        <p:txBody>
          <a:bodyPr lIns="144000" tIns="72000" rIns="108000" bIns="7200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399871" y="1967236"/>
            <a:ext cx="3132000" cy="781367"/>
          </a:xfrm>
          <a:prstGeom prst="rect">
            <a:avLst/>
          </a:prstGeom>
          <a:solidFill>
            <a:schemeClr val="tx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4399871" y="2828296"/>
            <a:ext cx="3132000" cy="781367"/>
          </a:xfrm>
          <a:prstGeom prst="rect">
            <a:avLst/>
          </a:prstGeom>
          <a:solidFill>
            <a:schemeClr val="tx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4399871" y="3689356"/>
            <a:ext cx="3132000" cy="781367"/>
          </a:xfrm>
          <a:prstGeom prst="rect">
            <a:avLst/>
          </a:prstGeom>
          <a:solidFill>
            <a:schemeClr val="tx2"/>
          </a:solidFill>
        </p:spPr>
        <p:txBody>
          <a:bodyPr lIns="144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66121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ge phr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74650" y="1693788"/>
            <a:ext cx="8374063" cy="214098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1pPr>
            <a:lvl2pPr marL="342900" indent="0" algn="ctr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685800" indent="0" algn="ctr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1028700" indent="0" algn="ctr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1371600" indent="0" algn="ctr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add Quote or just huge phrase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74650" y="3902075"/>
            <a:ext cx="8374063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author or delete it if not needed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474" y="622300"/>
            <a:ext cx="959697" cy="930319"/>
          </a:xfrm>
          <a:prstGeom prst="rect">
            <a:avLst/>
          </a:prstGeom>
        </p:spPr>
      </p:pic>
      <p:sp>
        <p:nvSpPr>
          <p:cNvPr id="1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414102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679950" y="232215"/>
            <a:ext cx="4464050" cy="43191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33" y="237758"/>
            <a:ext cx="4078317" cy="713155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1" y="1166813"/>
            <a:ext cx="4089400" cy="33845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  <a:endParaRPr lang="ru-RU" dirty="0"/>
          </a:p>
          <a:p>
            <a:pPr lvl="5"/>
            <a:endParaRPr lang="en-US" dirty="0"/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5636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0192" y="4349261"/>
            <a:ext cx="4083858" cy="2051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text. 12 Pt. Body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33" y="237758"/>
            <a:ext cx="8362980" cy="55941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F268005-949A-104A-88C9-50A2B2128201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380191" y="1131889"/>
            <a:ext cx="8368521" cy="3012220"/>
          </a:xfrm>
          <a:prstGeom prst="rect">
            <a:avLst/>
          </a:prstGeom>
        </p:spPr>
        <p:txBody>
          <a:bodyPr lIns="0" tIns="0" rIns="0" bIns="46800" anchor="t"/>
          <a:lstStyle>
            <a:lvl1pPr marL="0" indent="0">
              <a:buNone/>
              <a:defRPr sz="24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4174629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687935" y="1166813"/>
            <a:ext cx="4060778" cy="29772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4680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0192" y="4346209"/>
            <a:ext cx="4083858" cy="2051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33" y="237758"/>
            <a:ext cx="8362980" cy="713155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F268005-949A-104A-88C9-50A2B2128201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380192" y="1166813"/>
            <a:ext cx="4083858" cy="29772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4680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C063763-F00D-D84B-A55B-3441C4F98F3B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82560" y="4346209"/>
            <a:ext cx="4066153" cy="2051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70816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0192" y="4349261"/>
            <a:ext cx="4083858" cy="2051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33" y="237758"/>
            <a:ext cx="8362980" cy="713155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Tap to add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F268005-949A-104A-88C9-50A2B2128201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380191" y="1166813"/>
            <a:ext cx="8368521" cy="29772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46800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9637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07510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AAF299A-6441-444E-A370-0FBC4ED06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892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0" y="1347788"/>
            <a:ext cx="8374063" cy="315277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253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pm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3122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AAF299A-6441-444E-A370-0FBC4ED06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892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0" y="1347788"/>
            <a:ext cx="8374063" cy="315277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6383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5FA015-12C4-2A40-833B-57954AA1F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67" y="1353330"/>
            <a:ext cx="4081308" cy="293049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892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6AD0FF6-4EF9-5442-ADCA-2265E0B4FB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5425" y="1353330"/>
            <a:ext cx="4068763" cy="293049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3550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ocks +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5FA015-12C4-2A40-833B-57954AA1F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67" y="1961519"/>
            <a:ext cx="4081308" cy="2322306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07" y="237317"/>
            <a:ext cx="8365106" cy="507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6AD0FF6-4EF9-5442-ADCA-2265E0B4FB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5425" y="1131888"/>
            <a:ext cx="4068763" cy="3151937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1A647-2330-8546-AEBC-F71885EED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650" y="1131888"/>
            <a:ext cx="4084638" cy="7032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800">
                <a:solidFill>
                  <a:schemeClr val="accent1"/>
                </a:solidFill>
              </a:defRPr>
            </a:lvl2pPr>
            <a:lvl3pPr marL="685800" indent="0">
              <a:buNone/>
              <a:defRPr sz="1800">
                <a:solidFill>
                  <a:schemeClr val="accent1"/>
                </a:solidFill>
              </a:defRPr>
            </a:lvl3pPr>
            <a:lvl4pPr marL="1028700" indent="0">
              <a:buNone/>
              <a:defRPr sz="1800">
                <a:solidFill>
                  <a:schemeClr val="accent1"/>
                </a:solidFill>
              </a:defRPr>
            </a:lvl4pPr>
            <a:lvl5pPr marL="137160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43525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+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1890D2-72A1-344B-AAD7-DB97141FE49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4650" y="1135803"/>
            <a:ext cx="4089400" cy="50537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E212DF-64C1-B44E-958B-508CFB22555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79949" y="1138427"/>
            <a:ext cx="4068763" cy="50537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D8D52C8-8B0E-F747-A256-58B626C9C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07" y="237316"/>
            <a:ext cx="8365106" cy="89457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6FC22E-427D-884C-AEE3-0CDBB1BAE54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82742" y="1792537"/>
            <a:ext cx="4081308" cy="2556141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56772B-2200-9444-891B-530E7FFDC88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79950" y="1792537"/>
            <a:ext cx="4068763" cy="2556141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7503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679950" y="232216"/>
            <a:ext cx="4464050" cy="421669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4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0192" y="1347788"/>
            <a:ext cx="4083858" cy="31011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text. 12 Pt. Body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33" y="237758"/>
            <a:ext cx="4078317" cy="89967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84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33" y="237758"/>
            <a:ext cx="8362980" cy="55941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F268005-949A-104A-88C9-50A2B2128201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374650" y="1144221"/>
            <a:ext cx="2649538" cy="1078437"/>
          </a:xfrm>
          <a:prstGeom prst="rect">
            <a:avLst/>
          </a:prstGeom>
        </p:spPr>
        <p:txBody>
          <a:bodyPr lIns="0" tIns="0" rIns="0" bIns="46800" anchor="t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9DFBA-3A46-B94D-A4B9-171E7CF334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45949" y="2244872"/>
            <a:ext cx="2663825" cy="8917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Прямая соединительная линия 15">
            <a:extLst>
              <a:ext uri="{FF2B5EF4-FFF2-40B4-BE49-F238E27FC236}">
                <a16:creationId xmlns:a16="http://schemas.microsoft.com/office/drawing/2014/main" id="{A15D44EC-EFD4-BA49-8BA0-F3EADE1A74C6}"/>
              </a:ext>
            </a:extLst>
          </p:cNvPr>
          <p:cNvCxnSpPr/>
          <p:nvPr userDrawn="1"/>
        </p:nvCxnSpPr>
        <p:spPr>
          <a:xfrm>
            <a:off x="3240942" y="3136630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3CFBCDC-2411-904B-B1CF-7450A431C7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45949" y="3136630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Прямая соединительная линия 15">
            <a:extLst>
              <a:ext uri="{FF2B5EF4-FFF2-40B4-BE49-F238E27FC236}">
                <a16:creationId xmlns:a16="http://schemas.microsoft.com/office/drawing/2014/main" id="{46944409-23C9-C846-9108-4AF20A65AB71}"/>
              </a:ext>
            </a:extLst>
          </p:cNvPr>
          <p:cNvCxnSpPr/>
          <p:nvPr userDrawn="1"/>
        </p:nvCxnSpPr>
        <p:spPr>
          <a:xfrm>
            <a:off x="3240942" y="3857337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845CBE1-5858-994C-8B62-231DE0F3F8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5949" y="3851473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CDF87EC-A033-B248-AEA0-35BE8AF6C6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4650" y="2244872"/>
            <a:ext cx="2663825" cy="8917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0" name="Прямая соединительная линия 15">
            <a:extLst>
              <a:ext uri="{FF2B5EF4-FFF2-40B4-BE49-F238E27FC236}">
                <a16:creationId xmlns:a16="http://schemas.microsoft.com/office/drawing/2014/main" id="{1EBCB9F9-03B3-E241-8F32-5E4D98EDFB3B}"/>
              </a:ext>
            </a:extLst>
          </p:cNvPr>
          <p:cNvCxnSpPr/>
          <p:nvPr userDrawn="1"/>
        </p:nvCxnSpPr>
        <p:spPr>
          <a:xfrm>
            <a:off x="369643" y="3136630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E44A722-3F38-2246-BA55-3633A3F39F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650" y="3136630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Прямая соединительная линия 15">
            <a:extLst>
              <a:ext uri="{FF2B5EF4-FFF2-40B4-BE49-F238E27FC236}">
                <a16:creationId xmlns:a16="http://schemas.microsoft.com/office/drawing/2014/main" id="{E80D20BF-365D-9C45-B5D1-C3B87C93C546}"/>
              </a:ext>
            </a:extLst>
          </p:cNvPr>
          <p:cNvCxnSpPr/>
          <p:nvPr userDrawn="1"/>
        </p:nvCxnSpPr>
        <p:spPr>
          <a:xfrm>
            <a:off x="369643" y="3857337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13A8701-15BF-F14C-9172-38D477A3B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4650" y="3851473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C30FB041-6471-FD49-A80D-F5F687A46435}"/>
              </a:ext>
            </a:extLst>
          </p:cNvPr>
          <p:cNvSpPr>
            <a:spLocks noGrp="1" noChangeAspect="1"/>
          </p:cNvSpPr>
          <p:nvPr>
            <p:ph type="pic" idx="17" hasCustomPrompt="1"/>
          </p:nvPr>
        </p:nvSpPr>
        <p:spPr>
          <a:xfrm>
            <a:off x="3253092" y="1144221"/>
            <a:ext cx="2649538" cy="1078437"/>
          </a:xfrm>
          <a:prstGeom prst="rect">
            <a:avLst/>
          </a:prstGeom>
        </p:spPr>
        <p:txBody>
          <a:bodyPr lIns="0" tIns="0" rIns="0" bIns="46800" anchor="t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D55D2FC-9F22-B444-BF38-81F7C908DA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2032" y="2244872"/>
            <a:ext cx="2663825" cy="8917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6" name="Прямая соединительная линия 15">
            <a:extLst>
              <a:ext uri="{FF2B5EF4-FFF2-40B4-BE49-F238E27FC236}">
                <a16:creationId xmlns:a16="http://schemas.microsoft.com/office/drawing/2014/main" id="{A3916F2B-8A7B-F748-BBCE-F5E2C9AC0E0B}"/>
              </a:ext>
            </a:extLst>
          </p:cNvPr>
          <p:cNvCxnSpPr/>
          <p:nvPr userDrawn="1"/>
        </p:nvCxnSpPr>
        <p:spPr>
          <a:xfrm>
            <a:off x="6087025" y="3136630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6CD79AA-4588-D24A-98C3-78A1CAE567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2032" y="3136630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8" name="Прямая соединительная линия 15">
            <a:extLst>
              <a:ext uri="{FF2B5EF4-FFF2-40B4-BE49-F238E27FC236}">
                <a16:creationId xmlns:a16="http://schemas.microsoft.com/office/drawing/2014/main" id="{671DDC0B-F46D-CE41-AA4D-9976ABB0A170}"/>
              </a:ext>
            </a:extLst>
          </p:cNvPr>
          <p:cNvCxnSpPr/>
          <p:nvPr userDrawn="1"/>
        </p:nvCxnSpPr>
        <p:spPr>
          <a:xfrm>
            <a:off x="6087025" y="3857337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8757EA5-AB66-5E44-9B6D-BC6B509439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2032" y="3851473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8CBF3900-1021-C34C-9B38-7F42A9E29A52}"/>
              </a:ext>
            </a:extLst>
          </p:cNvPr>
          <p:cNvSpPr>
            <a:spLocks noGrp="1" noChangeAspect="1"/>
          </p:cNvSpPr>
          <p:nvPr>
            <p:ph type="pic" idx="21" hasCustomPrompt="1"/>
          </p:nvPr>
        </p:nvSpPr>
        <p:spPr>
          <a:xfrm>
            <a:off x="6099175" y="1144221"/>
            <a:ext cx="2649538" cy="1078437"/>
          </a:xfrm>
          <a:prstGeom prst="rect">
            <a:avLst/>
          </a:prstGeom>
        </p:spPr>
        <p:txBody>
          <a:bodyPr lIns="0" tIns="0" rIns="0" bIns="46800" anchor="t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8815659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687935" y="1131889"/>
            <a:ext cx="4060778" cy="3012220"/>
          </a:xfrm>
          <a:prstGeom prst="rect">
            <a:avLst/>
          </a:prstGeom>
        </p:spPr>
        <p:txBody>
          <a:bodyPr lIns="0" tIns="0" rIns="0" bIns="46800" anchor="t"/>
          <a:lstStyle>
            <a:lvl1pPr marL="0" indent="0">
              <a:buNone/>
              <a:defRPr sz="24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0192" y="4349261"/>
            <a:ext cx="4083858" cy="2051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text. 12 Pt. Body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33" y="237758"/>
            <a:ext cx="8362980" cy="55941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F268005-949A-104A-88C9-50A2B2128201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380192" y="1131889"/>
            <a:ext cx="4083858" cy="3012220"/>
          </a:xfrm>
          <a:prstGeom prst="rect">
            <a:avLst/>
          </a:prstGeom>
        </p:spPr>
        <p:txBody>
          <a:bodyPr lIns="0" tIns="0" rIns="0" bIns="46800" anchor="t"/>
          <a:lstStyle>
            <a:lvl1pPr marL="0" indent="0">
              <a:buNone/>
              <a:defRPr sz="24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C063763-F00D-D84B-A55B-3441C4F98F3B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82560" y="4349261"/>
            <a:ext cx="4066153" cy="2051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text. 12 Pt. Body Text</a:t>
            </a:r>
          </a:p>
        </p:txBody>
      </p:sp>
    </p:spTree>
    <p:extLst>
      <p:ext uri="{BB962C8B-B14F-4D97-AF65-F5344CB8AC3E}">
        <p14:creationId xmlns:p14="http://schemas.microsoft.com/office/powerpoint/2010/main" val="40410958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0192" y="4349261"/>
            <a:ext cx="4083858" cy="2051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text. 12 Pt. Body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33" y="237758"/>
            <a:ext cx="8362980" cy="55941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F268005-949A-104A-88C9-50A2B2128201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380191" y="1131889"/>
            <a:ext cx="8368521" cy="3012220"/>
          </a:xfrm>
          <a:prstGeom prst="rect">
            <a:avLst/>
          </a:prstGeom>
        </p:spPr>
        <p:txBody>
          <a:bodyPr lIns="0" tIns="0" rIns="0" bIns="46800" anchor="t"/>
          <a:lstStyle>
            <a:lvl1pPr marL="0" indent="0">
              <a:buNone/>
              <a:defRPr sz="24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37838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B8503B-202C-F74A-92E0-21BBEDB5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33" y="237758"/>
            <a:ext cx="8362980" cy="55941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F268005-949A-104A-88C9-50A2B2128201}"/>
              </a:ext>
            </a:extLst>
          </p:cNvPr>
          <p:cNvSpPr>
            <a:spLocks noGrp="1" noChangeAspect="1"/>
          </p:cNvSpPr>
          <p:nvPr>
            <p:ph type="pic" idx="10" hasCustomPrompt="1"/>
          </p:nvPr>
        </p:nvSpPr>
        <p:spPr>
          <a:xfrm>
            <a:off x="374650" y="1144221"/>
            <a:ext cx="2649538" cy="1078437"/>
          </a:xfrm>
          <a:prstGeom prst="rect">
            <a:avLst/>
          </a:prstGeom>
        </p:spPr>
        <p:txBody>
          <a:bodyPr lIns="0" tIns="0" rIns="0" bIns="46800" anchor="t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9DFBA-3A46-B94D-A4B9-171E7CF334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45949" y="2244872"/>
            <a:ext cx="2663825" cy="8917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Прямая соединительная линия 15">
            <a:extLst>
              <a:ext uri="{FF2B5EF4-FFF2-40B4-BE49-F238E27FC236}">
                <a16:creationId xmlns:a16="http://schemas.microsoft.com/office/drawing/2014/main" id="{A15D44EC-EFD4-BA49-8BA0-F3EADE1A74C6}"/>
              </a:ext>
            </a:extLst>
          </p:cNvPr>
          <p:cNvCxnSpPr/>
          <p:nvPr userDrawn="1"/>
        </p:nvCxnSpPr>
        <p:spPr>
          <a:xfrm>
            <a:off x="3240942" y="3136630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3CFBCDC-2411-904B-B1CF-7450A431C7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45949" y="3136630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Прямая соединительная линия 15">
            <a:extLst>
              <a:ext uri="{FF2B5EF4-FFF2-40B4-BE49-F238E27FC236}">
                <a16:creationId xmlns:a16="http://schemas.microsoft.com/office/drawing/2014/main" id="{46944409-23C9-C846-9108-4AF20A65AB71}"/>
              </a:ext>
            </a:extLst>
          </p:cNvPr>
          <p:cNvCxnSpPr/>
          <p:nvPr userDrawn="1"/>
        </p:nvCxnSpPr>
        <p:spPr>
          <a:xfrm>
            <a:off x="3240942" y="3857337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845CBE1-5858-994C-8B62-231DE0F3F8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5949" y="3851473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CDF87EC-A033-B248-AEA0-35BE8AF6C6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4650" y="2244872"/>
            <a:ext cx="2663825" cy="8917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0" name="Прямая соединительная линия 15">
            <a:extLst>
              <a:ext uri="{FF2B5EF4-FFF2-40B4-BE49-F238E27FC236}">
                <a16:creationId xmlns:a16="http://schemas.microsoft.com/office/drawing/2014/main" id="{1EBCB9F9-03B3-E241-8F32-5E4D98EDFB3B}"/>
              </a:ext>
            </a:extLst>
          </p:cNvPr>
          <p:cNvCxnSpPr/>
          <p:nvPr userDrawn="1"/>
        </p:nvCxnSpPr>
        <p:spPr>
          <a:xfrm>
            <a:off x="369643" y="3136630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E44A722-3F38-2246-BA55-3633A3F39F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650" y="3136630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Прямая соединительная линия 15">
            <a:extLst>
              <a:ext uri="{FF2B5EF4-FFF2-40B4-BE49-F238E27FC236}">
                <a16:creationId xmlns:a16="http://schemas.microsoft.com/office/drawing/2014/main" id="{E80D20BF-365D-9C45-B5D1-C3B87C93C546}"/>
              </a:ext>
            </a:extLst>
          </p:cNvPr>
          <p:cNvCxnSpPr/>
          <p:nvPr userDrawn="1"/>
        </p:nvCxnSpPr>
        <p:spPr>
          <a:xfrm>
            <a:off x="369643" y="3857337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13A8701-15BF-F14C-9172-38D477A3BF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4650" y="3851473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C30FB041-6471-FD49-A80D-F5F687A46435}"/>
              </a:ext>
            </a:extLst>
          </p:cNvPr>
          <p:cNvSpPr>
            <a:spLocks noGrp="1" noChangeAspect="1"/>
          </p:cNvSpPr>
          <p:nvPr>
            <p:ph type="pic" idx="17" hasCustomPrompt="1"/>
          </p:nvPr>
        </p:nvSpPr>
        <p:spPr>
          <a:xfrm>
            <a:off x="3253092" y="1144221"/>
            <a:ext cx="2649538" cy="1078437"/>
          </a:xfrm>
          <a:prstGeom prst="rect">
            <a:avLst/>
          </a:prstGeom>
        </p:spPr>
        <p:txBody>
          <a:bodyPr lIns="0" tIns="0" rIns="0" bIns="46800" anchor="t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D55D2FC-9F22-B444-BF38-81F7C908DA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2032" y="2244872"/>
            <a:ext cx="2663825" cy="8917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6" name="Прямая соединительная линия 15">
            <a:extLst>
              <a:ext uri="{FF2B5EF4-FFF2-40B4-BE49-F238E27FC236}">
                <a16:creationId xmlns:a16="http://schemas.microsoft.com/office/drawing/2014/main" id="{A3916F2B-8A7B-F748-BBCE-F5E2C9AC0E0B}"/>
              </a:ext>
            </a:extLst>
          </p:cNvPr>
          <p:cNvCxnSpPr/>
          <p:nvPr userDrawn="1"/>
        </p:nvCxnSpPr>
        <p:spPr>
          <a:xfrm>
            <a:off x="6087025" y="3136630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6CD79AA-4588-D24A-98C3-78A1CAE567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2032" y="3136630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8" name="Прямая соединительная линия 15">
            <a:extLst>
              <a:ext uri="{FF2B5EF4-FFF2-40B4-BE49-F238E27FC236}">
                <a16:creationId xmlns:a16="http://schemas.microsoft.com/office/drawing/2014/main" id="{671DDC0B-F46D-CE41-AA4D-9976ABB0A170}"/>
              </a:ext>
            </a:extLst>
          </p:cNvPr>
          <p:cNvCxnSpPr/>
          <p:nvPr userDrawn="1"/>
        </p:nvCxnSpPr>
        <p:spPr>
          <a:xfrm>
            <a:off x="6087025" y="3857337"/>
            <a:ext cx="26495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8757EA5-AB66-5E44-9B6D-BC6B509439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2032" y="3851473"/>
            <a:ext cx="266382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120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8CBF3900-1021-C34C-9B38-7F42A9E29A52}"/>
              </a:ext>
            </a:extLst>
          </p:cNvPr>
          <p:cNvSpPr>
            <a:spLocks noGrp="1" noChangeAspect="1"/>
          </p:cNvSpPr>
          <p:nvPr>
            <p:ph type="pic" idx="21" hasCustomPrompt="1"/>
          </p:nvPr>
        </p:nvSpPr>
        <p:spPr>
          <a:xfrm>
            <a:off x="6099175" y="1144221"/>
            <a:ext cx="2649538" cy="1078437"/>
          </a:xfrm>
          <a:prstGeom prst="rect">
            <a:avLst/>
          </a:prstGeom>
        </p:spPr>
        <p:txBody>
          <a:bodyPr lIns="0" tIns="0" rIns="0" bIns="46800" anchor="t"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this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5701511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pm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3394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ED2B15-3C94-0649-8170-9C8B1A3F2C8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651" y="2405132"/>
            <a:ext cx="6934198" cy="1218795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title. Please be short and clear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1" y="340266"/>
            <a:ext cx="1846956" cy="394747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4316142"/>
            <a:ext cx="6934199" cy="2908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0460" y="4005105"/>
            <a:ext cx="1183404" cy="5576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8D2D32-9003-0E4E-B3D8-CDAA4600A955}"/>
              </a:ext>
            </a:extLst>
          </p:cNvPr>
          <p:cNvSpPr txBox="1"/>
          <p:nvPr userDrawn="1"/>
        </p:nvSpPr>
        <p:spPr>
          <a:xfrm>
            <a:off x="7403085" y="4629786"/>
            <a:ext cx="1358154" cy="2524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 defTabSz="432000">
              <a:spcBef>
                <a:spcPts val="600"/>
              </a:spcBef>
            </a:pPr>
            <a:r>
              <a:rPr lang="en-US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Dual headquarters </a:t>
            </a:r>
            <a:r>
              <a:rPr lang="ru-RU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in Switzerland and Singapore</a:t>
            </a:r>
            <a:endParaRPr lang="en-US" sz="7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2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ul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ED2B15-3C94-0649-8170-9C8B1A3F2C8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1" y="1492395"/>
            <a:ext cx="6934198" cy="1142180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title. Please be short and clear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1" y="340266"/>
            <a:ext cx="1846956" cy="394747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3054302"/>
            <a:ext cx="6934199" cy="2908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74649" y="4179519"/>
            <a:ext cx="6934200" cy="243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Name Surname, role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1001" y="4580145"/>
            <a:ext cx="4190999" cy="243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0460" y="4005105"/>
            <a:ext cx="1183404" cy="5576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8D2D32-9003-0E4E-B3D8-CDAA4600A955}"/>
              </a:ext>
            </a:extLst>
          </p:cNvPr>
          <p:cNvSpPr txBox="1"/>
          <p:nvPr userDrawn="1"/>
        </p:nvSpPr>
        <p:spPr>
          <a:xfrm>
            <a:off x="7403085" y="4629786"/>
            <a:ext cx="1358154" cy="2524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 defTabSz="432000">
              <a:spcBef>
                <a:spcPts val="600"/>
              </a:spcBef>
            </a:pPr>
            <a:r>
              <a:rPr lang="en-US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Dual headquarters </a:t>
            </a:r>
            <a:r>
              <a:rPr lang="ru-RU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7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in Switzerland and Singapore</a:t>
            </a:r>
            <a:endParaRPr lang="en-US" sz="7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0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0" y="333195"/>
            <a:ext cx="1209675" cy="2585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78E423C-960A-B648-97E1-0352B42E49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755" y="1962352"/>
            <a:ext cx="5522158" cy="1218795"/>
          </a:xfrm>
        </p:spPr>
        <p:txBody>
          <a:bodyPr lIns="0" tIns="0" rIns="0" bIns="0" anchor="b" anchorCtr="0">
            <a:noAutofit/>
          </a:bodyPr>
          <a:lstStyle>
            <a:lvl1pPr algn="l">
              <a:defRPr sz="4400" b="1" i="0" cap="none" spc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3657434"/>
            <a:ext cx="5529263" cy="2908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44292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0" y="333195"/>
            <a:ext cx="1209675" cy="2585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78E423C-960A-B648-97E1-0352B42E49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755" y="2302349"/>
            <a:ext cx="7251888" cy="538801"/>
          </a:xfrm>
        </p:spPr>
        <p:txBody>
          <a:bodyPr lIns="0" tIns="0" rIns="0" bIns="0" anchor="ctr" anchorCtr="0">
            <a:noAutofit/>
          </a:bodyPr>
          <a:lstStyle>
            <a:lvl1pPr algn="l">
              <a:defRPr sz="4400" b="1" i="0" cap="none" spc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3271952"/>
            <a:ext cx="5529263" cy="2908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1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2361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4649" y="1166813"/>
            <a:ext cx="8374063" cy="33845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8000" marR="0" indent="-2880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en-US" sz="2000" baseline="0" dirty="0">
                <a:solidFill>
                  <a:schemeClr val="tx2"/>
                </a:solidFill>
              </a:defRPr>
            </a:lvl1pPr>
            <a:lvl2pPr marL="342900" indent="0">
              <a:buNone/>
              <a:defRPr sz="2100">
                <a:solidFill>
                  <a:schemeClr val="accent2"/>
                </a:solidFill>
              </a:defRPr>
            </a:lvl2pPr>
            <a:lvl3pPr marL="685800" indent="0">
              <a:buNone/>
              <a:defRPr sz="2100">
                <a:solidFill>
                  <a:schemeClr val="accent2"/>
                </a:solidFill>
              </a:defRPr>
            </a:lvl3pPr>
            <a:lvl4pPr marL="1028700" indent="0">
              <a:buNone/>
              <a:defRPr sz="2100">
                <a:solidFill>
                  <a:schemeClr val="accent2"/>
                </a:solidFill>
              </a:defRPr>
            </a:lvl4pPr>
            <a:lvl5pPr marL="1371600" indent="0">
              <a:buNone/>
              <a:defRPr sz="21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0" y="333195"/>
            <a:ext cx="1209675" cy="258542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1AAF299A-6441-444E-A370-0FBC4ED06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7135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5871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441" cy="5145826"/>
          </a:xfrm>
          <a:prstGeom prst="rect">
            <a:avLst/>
          </a:prstGeom>
        </p:spPr>
      </p:pic>
      <p:sp>
        <p:nvSpPr>
          <p:cNvPr id="1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  <p:sp>
        <p:nvSpPr>
          <p:cNvPr id="19" name="TextBox 19">
            <a:hlinkClick r:id="rId3"/>
            <a:extLst>
              <a:ext uri="{FF2B5EF4-FFF2-40B4-BE49-F238E27FC236}">
                <a16:creationId xmlns:a16="http://schemas.microsoft.com/office/drawing/2014/main" id="{4DCF9ACA-F42D-D548-AA93-09009289445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047838" y="512151"/>
            <a:ext cx="2704059" cy="49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www.acronis.org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9BE938-1566-3841-917B-D2B52098F7E1}"/>
              </a:ext>
            </a:extLst>
          </p:cNvPr>
          <p:cNvSpPr txBox="1"/>
          <p:nvPr userDrawn="1"/>
        </p:nvSpPr>
        <p:spPr>
          <a:xfrm>
            <a:off x="389086" y="4332961"/>
            <a:ext cx="8361112" cy="2590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750" dirty="0">
                <a:solidFill>
                  <a:schemeClr val="bg1"/>
                </a:solidFill>
              </a:rPr>
              <a:t>Building new schools  •  Publishing books  •  Providing educational programs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EEAAFA-2374-284E-A454-CBAC447230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86" y="506978"/>
            <a:ext cx="2542577" cy="9491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289C2F-748D-6145-92E2-CD39DF31941A}"/>
              </a:ext>
            </a:extLst>
          </p:cNvPr>
          <p:cNvSpPr/>
          <p:nvPr userDrawn="1"/>
        </p:nvSpPr>
        <p:spPr>
          <a:xfrm>
            <a:off x="389086" y="2927502"/>
            <a:ext cx="3692712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CREATE, SPREAD </a:t>
            </a:r>
            <a:r>
              <a:rPr lang="ru-RU" sz="2200" b="1" kern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ru-RU" sz="2200" b="1" kern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b="1" kern="1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AND PROTECT KNOWLEDGE WITH US!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42F846-67CB-2444-9316-4BEE3BA14D2D}"/>
              </a:ext>
            </a:extLst>
          </p:cNvPr>
          <p:cNvSpPr/>
          <p:nvPr userDrawn="1"/>
        </p:nvSpPr>
        <p:spPr>
          <a:xfrm>
            <a:off x="389086" y="1725598"/>
            <a:ext cx="2623764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gradFill>
                  <a:gsLst>
                    <a:gs pos="0">
                      <a:srgbClr val="0061B0"/>
                    </a:gs>
                    <a:gs pos="100000">
                      <a:srgbClr val="43C4F3"/>
                    </a:gs>
                  </a:gsLst>
                  <a:lin ang="0" scaled="0"/>
                </a:gradFill>
                <a:latin typeface="+mn-lt"/>
                <a:ea typeface="ＭＳ Ｐゴシック" charset="0"/>
                <a:cs typeface="ＭＳ Ｐゴシック" charset="0"/>
              </a:rPr>
              <a:t>Building a more knowledgeable future</a:t>
            </a:r>
          </a:p>
        </p:txBody>
      </p:sp>
    </p:spTree>
    <p:extLst>
      <p:ext uri="{BB962C8B-B14F-4D97-AF65-F5344CB8AC3E}">
        <p14:creationId xmlns:p14="http://schemas.microsoft.com/office/powerpoint/2010/main" val="26399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pm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8005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omm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AAF299A-6441-444E-A370-0FBC4ED06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7135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0" y="1166813"/>
            <a:ext cx="8374063" cy="33845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61657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AAF299A-6441-444E-A370-0FBC4ED06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428434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0" y="1957019"/>
            <a:ext cx="8374063" cy="25943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4175" y="1166813"/>
            <a:ext cx="8364538" cy="5743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0387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7"/>
            <a:ext cx="8365106" cy="35369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4650" y="1957019"/>
            <a:ext cx="4065827" cy="25943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  <a:endParaRPr lang="ru-RU" dirty="0"/>
          </a:p>
          <a:p>
            <a:pPr lvl="5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4175" y="1166813"/>
            <a:ext cx="8364538" cy="5743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82886" y="1966240"/>
            <a:ext cx="4065827" cy="25943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  <a:endParaRPr lang="ru-RU" dirty="0"/>
          </a:p>
          <a:p>
            <a:pPr lvl="5"/>
            <a:endParaRPr lang="en-US" dirty="0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09729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027997" y="1751864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458598" y="2972392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3459163" y="3500422"/>
            <a:ext cx="2214562" cy="10509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1610549" y="1751864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41150" y="2972392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041715" y="3500422"/>
            <a:ext cx="2214562" cy="10509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4" hasCustomPrompt="1"/>
          </p:nvPr>
        </p:nvSpPr>
        <p:spPr>
          <a:xfrm>
            <a:off x="6445445" y="1751864"/>
            <a:ext cx="1076325" cy="10779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876046" y="2972392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876611" y="3500422"/>
            <a:ext cx="2214562" cy="10509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200">
                <a:solidFill>
                  <a:schemeClr val="bg2"/>
                </a:solidFill>
              </a:defRPr>
            </a:lvl2pPr>
            <a:lvl3pPr marL="685800" indent="0" algn="ctr">
              <a:buNone/>
              <a:defRPr sz="1200">
                <a:solidFill>
                  <a:schemeClr val="bg2"/>
                </a:solidFill>
              </a:defRPr>
            </a:lvl3pPr>
            <a:lvl4pPr marL="1028700" indent="0" algn="ctr">
              <a:buNone/>
              <a:defRPr sz="1200">
                <a:solidFill>
                  <a:schemeClr val="bg2"/>
                </a:solidFill>
              </a:defRPr>
            </a:lvl4pPr>
            <a:lvl5pPr marL="1371600" indent="0" algn="ctr">
              <a:buNone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4175" y="1166813"/>
            <a:ext cx="8364538" cy="369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29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3109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4175" y="1166813"/>
            <a:ext cx="8364538" cy="369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04887" y="1852777"/>
            <a:ext cx="0" cy="210835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83168" y="2457324"/>
            <a:ext cx="2215692" cy="15038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  <a:endParaRPr lang="ru-RU" dirty="0"/>
          </a:p>
          <a:p>
            <a:pPr lvl="5"/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881600" y="1852777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274005" y="1852777"/>
            <a:ext cx="0" cy="210835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3450718" y="1852777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5843123" y="1852777"/>
            <a:ext cx="0" cy="210835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6019834" y="1852777"/>
            <a:ext cx="2215692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383608" y="4221276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1329382" y="4221275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34" hasCustomPrompt="1"/>
          </p:nvPr>
        </p:nvSpPr>
        <p:spPr>
          <a:xfrm>
            <a:off x="2275156" y="4221274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3" name="Picture Placeholder 6"/>
          <p:cNvSpPr>
            <a:spLocks noGrp="1"/>
          </p:cNvSpPr>
          <p:nvPr>
            <p:ph type="pic" sz="quarter" idx="35" hasCustomPrompt="1"/>
          </p:nvPr>
        </p:nvSpPr>
        <p:spPr>
          <a:xfrm>
            <a:off x="3220930" y="4221273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4" name="Picture Placeholder 6"/>
          <p:cNvSpPr>
            <a:spLocks noGrp="1"/>
          </p:cNvSpPr>
          <p:nvPr>
            <p:ph type="pic" sz="quarter" idx="36" hasCustomPrompt="1"/>
          </p:nvPr>
        </p:nvSpPr>
        <p:spPr>
          <a:xfrm>
            <a:off x="4166704" y="4221272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5" name="Picture Placeholder 6"/>
          <p:cNvSpPr>
            <a:spLocks noGrp="1"/>
          </p:cNvSpPr>
          <p:nvPr>
            <p:ph type="pic" sz="quarter" idx="37" hasCustomPrompt="1"/>
          </p:nvPr>
        </p:nvSpPr>
        <p:spPr>
          <a:xfrm>
            <a:off x="5112478" y="4221271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6" name="Picture Placeholder 6"/>
          <p:cNvSpPr>
            <a:spLocks noGrp="1"/>
          </p:cNvSpPr>
          <p:nvPr>
            <p:ph type="pic" sz="quarter" idx="38" hasCustomPrompt="1"/>
          </p:nvPr>
        </p:nvSpPr>
        <p:spPr>
          <a:xfrm>
            <a:off x="6058252" y="4221278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7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7004026" y="4221285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48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7949801" y="4221270"/>
            <a:ext cx="798912" cy="330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3455422" y="2457324"/>
            <a:ext cx="2215692" cy="15038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  <a:endParaRPr lang="ru-RU" dirty="0"/>
          </a:p>
          <a:p>
            <a:pPr lvl="5"/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6027676" y="2457324"/>
            <a:ext cx="2215692" cy="15038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  <a:endParaRPr lang="ru-RU" dirty="0"/>
          </a:p>
          <a:p>
            <a:pPr lvl="5"/>
            <a:endParaRPr lang="en-US" dirty="0"/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7025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4175" y="1166813"/>
            <a:ext cx="8364538" cy="369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71816" y="1751864"/>
            <a:ext cx="0" cy="28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8496" y="2755021"/>
            <a:ext cx="1818647" cy="1796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28496" y="1751864"/>
            <a:ext cx="1818647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Text title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528496" y="2270178"/>
            <a:ext cx="1818647" cy="359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cxnSp>
        <p:nvCxnSpPr>
          <p:cNvPr id="69" name="Straight Connector 68"/>
          <p:cNvCxnSpPr/>
          <p:nvPr userDrawn="1"/>
        </p:nvCxnSpPr>
        <p:spPr>
          <a:xfrm>
            <a:off x="2503823" y="1751864"/>
            <a:ext cx="0" cy="28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2660503" y="1751864"/>
            <a:ext cx="1818647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Text title</a:t>
            </a:r>
          </a:p>
        </p:txBody>
      </p:sp>
      <p:sp>
        <p:nvSpPr>
          <p:cNvPr id="72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2660503" y="2270178"/>
            <a:ext cx="1818647" cy="359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cxnSp>
        <p:nvCxnSpPr>
          <p:cNvPr id="74" name="Straight Connector 73"/>
          <p:cNvCxnSpPr/>
          <p:nvPr userDrawn="1"/>
        </p:nvCxnSpPr>
        <p:spPr>
          <a:xfrm>
            <a:off x="4635830" y="1751864"/>
            <a:ext cx="0" cy="28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4792510" y="1751864"/>
            <a:ext cx="1818647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Text title</a:t>
            </a:r>
          </a:p>
        </p:txBody>
      </p:sp>
      <p:sp>
        <p:nvSpPr>
          <p:cNvPr id="77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4792510" y="2270178"/>
            <a:ext cx="1818647" cy="359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cxnSp>
        <p:nvCxnSpPr>
          <p:cNvPr id="79" name="Straight Connector 78"/>
          <p:cNvCxnSpPr/>
          <p:nvPr userDrawn="1"/>
        </p:nvCxnSpPr>
        <p:spPr>
          <a:xfrm>
            <a:off x="6767837" y="1751864"/>
            <a:ext cx="0" cy="28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6924520" y="1751864"/>
            <a:ext cx="1818647" cy="4660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Text title</a:t>
            </a:r>
          </a:p>
        </p:txBody>
      </p:sp>
      <p:sp>
        <p:nvSpPr>
          <p:cNvPr id="82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6924520" y="2270178"/>
            <a:ext cx="1818647" cy="3595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2660503" y="2755020"/>
            <a:ext cx="1818647" cy="1796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4792510" y="2755019"/>
            <a:ext cx="1818647" cy="1796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6924520" y="2755018"/>
            <a:ext cx="1818647" cy="17963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</a:t>
            </a:r>
          </a:p>
          <a:p>
            <a:pPr lvl="2"/>
            <a:r>
              <a:rPr lang="en-US" dirty="0"/>
              <a:t>Text</a:t>
            </a:r>
          </a:p>
          <a:p>
            <a:pPr lvl="3"/>
            <a:r>
              <a:rPr lang="en-US" dirty="0"/>
              <a:t>Text</a:t>
            </a:r>
          </a:p>
          <a:p>
            <a:pPr lvl="4"/>
            <a:r>
              <a:rPr lang="en-US" dirty="0"/>
              <a:t>Text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20743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4175" y="1166813"/>
            <a:ext cx="8364538" cy="369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83607" y="175186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256529" y="175186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6129451" y="175186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83607" y="175186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3256529" y="175186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6129451" y="175186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83607" y="322182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256529" y="322182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129451" y="3221825"/>
            <a:ext cx="2630942" cy="1329538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432000" rIns="108000" bIns="10800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74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383607" y="322182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39" hasCustomPrompt="1"/>
          </p:nvPr>
        </p:nvSpPr>
        <p:spPr>
          <a:xfrm>
            <a:off x="3256529" y="322182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6129451" y="3221824"/>
            <a:ext cx="2630942" cy="324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2532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83606" y="1166813"/>
            <a:ext cx="4188393" cy="1852986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72000" rIns="108000" bIns="7200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.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83606" y="2695798"/>
            <a:ext cx="4188393" cy="324000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10800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0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4751014" y="1166812"/>
            <a:ext cx="3997699" cy="1088493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751014" y="1931306"/>
            <a:ext cx="3997699" cy="324000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10800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0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83607" y="3235699"/>
            <a:ext cx="4188393" cy="1315664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72000" rIns="108000" bIns="7200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383607" y="4227363"/>
            <a:ext cx="4188393" cy="324000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10800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0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4751015" y="2471203"/>
            <a:ext cx="1906569" cy="2080159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72000" rIns="108000" bIns="7200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4751015" y="4227363"/>
            <a:ext cx="1906570" cy="324000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10800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0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842144" y="2471202"/>
            <a:ext cx="1906569" cy="2080159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lIns="108000" tIns="72000" rIns="108000" bIns="72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6842144" y="4227362"/>
            <a:ext cx="1906570" cy="324000"/>
          </a:xfrm>
          <a:prstGeom prst="rect">
            <a:avLst/>
          </a:prstGeom>
          <a:solidFill>
            <a:schemeClr val="accent2"/>
          </a:solidFill>
        </p:spPr>
        <p:txBody>
          <a:bodyPr lIns="108000" tIns="0" rIns="10800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000" b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Title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19662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03225" y="1448611"/>
            <a:ext cx="4509060" cy="7622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403225" y="1170971"/>
            <a:ext cx="4509060" cy="2776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374649" y="1166813"/>
            <a:ext cx="828000" cy="8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403225" y="2710570"/>
            <a:ext cx="4509060" cy="5462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1403225" y="2432930"/>
            <a:ext cx="4509060" cy="2776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7" name="Picture Placeholder 6"/>
          <p:cNvSpPr>
            <a:spLocks noGrp="1"/>
          </p:cNvSpPr>
          <p:nvPr>
            <p:ph type="pic" sz="quarter" idx="30" hasCustomPrompt="1"/>
          </p:nvPr>
        </p:nvSpPr>
        <p:spPr>
          <a:xfrm>
            <a:off x="374649" y="2428772"/>
            <a:ext cx="828000" cy="8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403225" y="3789129"/>
            <a:ext cx="4509060" cy="7622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  <a:latin typeface="+mj-lt"/>
              </a:defRPr>
            </a:lvl1pPr>
            <a:lvl2pPr marL="144000" indent="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None/>
              <a:defRPr sz="1200">
                <a:solidFill>
                  <a:schemeClr val="bg2"/>
                </a:solidFill>
                <a:latin typeface="+mj-lt"/>
              </a:defRPr>
            </a:lvl2pPr>
            <a:lvl3pPr marL="2880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3pPr>
            <a:lvl4pPr marL="504000" indent="0">
              <a:lnSpc>
                <a:spcPct val="100000"/>
              </a:lnSpc>
              <a:spcBef>
                <a:spcPts val="600"/>
              </a:spcBef>
              <a:buSzPct val="90000"/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  <a:latin typeface="+mj-lt"/>
              </a:defRPr>
            </a:lvl4pPr>
            <a:lvl5pPr marL="64800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403225" y="3511489"/>
            <a:ext cx="4509060" cy="2776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33" hasCustomPrompt="1"/>
          </p:nvPr>
        </p:nvSpPr>
        <p:spPr>
          <a:xfrm>
            <a:off x="374649" y="3507331"/>
            <a:ext cx="828000" cy="82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127871" y="1535964"/>
            <a:ext cx="2620842" cy="30153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tx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tx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tx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Edit Master text styles</a:t>
            </a:r>
          </a:p>
          <a:p>
            <a:pPr lvl="3"/>
            <a:r>
              <a:rPr lang="en-US" dirty="0"/>
              <a:t>Edit Master text styles</a:t>
            </a:r>
          </a:p>
          <a:p>
            <a:pPr lvl="4"/>
            <a:r>
              <a:rPr lang="en-US" dirty="0"/>
              <a:t>Edit Master text styles</a:t>
            </a:r>
            <a:endParaRPr lang="ru-RU" dirty="0"/>
          </a:p>
          <a:p>
            <a:pPr lvl="5"/>
            <a:endParaRPr lang="en-US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6127871" y="1166813"/>
            <a:ext cx="2620842" cy="2776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6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Text title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37971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 a row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83607" y="3169940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40" name="Picture Placeholder 6"/>
          <p:cNvSpPr>
            <a:spLocks noGrp="1"/>
          </p:cNvSpPr>
          <p:nvPr>
            <p:ph type="pic" sz="quarter" idx="36" hasCustomPrompt="1"/>
          </p:nvPr>
        </p:nvSpPr>
        <p:spPr>
          <a:xfrm>
            <a:off x="518699" y="3484105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3205642" y="3169940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38" hasCustomPrompt="1"/>
          </p:nvPr>
        </p:nvSpPr>
        <p:spPr>
          <a:xfrm>
            <a:off x="3340734" y="3484105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027677" y="3169940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44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6162769" y="3484105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6027677" y="1712505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34" hasCustomPrompt="1"/>
          </p:nvPr>
        </p:nvSpPr>
        <p:spPr>
          <a:xfrm>
            <a:off x="6162769" y="2026670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495203F-FA6E-0C44-BB69-AF955CA6C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607" y="237316"/>
            <a:ext cx="8365106" cy="713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84175" y="1166813"/>
            <a:ext cx="8364538" cy="369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Click to add Lead / Or delete this placeholder if not needed </a:t>
            </a:r>
            <a:br>
              <a:rPr lang="en-US" dirty="0"/>
            </a:b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205642" y="1712505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32" hasCustomPrompt="1"/>
          </p:nvPr>
        </p:nvSpPr>
        <p:spPr>
          <a:xfrm>
            <a:off x="3340734" y="2026670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D312E8C-BE32-5F45-A5AB-57FDA3272178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83607" y="1712505"/>
            <a:ext cx="2732716" cy="1381423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0" tIns="108000" rIns="108000" bIns="108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bg2"/>
                </a:solidFill>
                <a:latin typeface="+mj-lt"/>
              </a:defRPr>
            </a:lvl1pPr>
            <a:lvl2pPr marL="288000" indent="-144000">
              <a:lnSpc>
                <a:spcPct val="100000"/>
              </a:lnSpc>
              <a:spcBef>
                <a:spcPts val="600"/>
              </a:spcBef>
              <a:buSzPct val="90000"/>
              <a:buFont typeface="Wingdings" panose="05000000000000000000" pitchFamily="2" charset="2"/>
              <a:buChar char="§"/>
              <a:defRPr sz="1200">
                <a:solidFill>
                  <a:schemeClr val="bg2"/>
                </a:solidFill>
                <a:latin typeface="+mj-lt"/>
              </a:defRPr>
            </a:lvl2pPr>
            <a:lvl3pPr marL="504000" indent="-216000">
              <a:lnSpc>
                <a:spcPct val="100000"/>
              </a:lnSpc>
              <a:spcBef>
                <a:spcPts val="600"/>
              </a:spcBef>
              <a:buFont typeface="+mj-lt"/>
              <a:buAutoNum type="alphaLcParenR"/>
              <a:defRPr sz="1200">
                <a:solidFill>
                  <a:schemeClr val="bg2"/>
                </a:solidFill>
                <a:latin typeface="+mj-lt"/>
              </a:defRPr>
            </a:lvl3pPr>
            <a:lvl4pPr marL="648000" indent="-144000">
              <a:lnSpc>
                <a:spcPct val="100000"/>
              </a:lnSpc>
              <a:spcBef>
                <a:spcPts val="600"/>
              </a:spcBef>
              <a:buSzPct val="90000"/>
              <a:buFont typeface="+mj-lt"/>
              <a:buAutoNum type="romanLcPeriod"/>
              <a:defRPr sz="1200">
                <a:solidFill>
                  <a:schemeClr val="bg2"/>
                </a:solidFill>
                <a:latin typeface="+mj-lt"/>
              </a:defRPr>
            </a:lvl4pPr>
            <a:lvl5pPr marL="792000" indent="-144000"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bg2"/>
                </a:solidFill>
                <a:latin typeface="+mj-lt"/>
              </a:defRPr>
            </a:lvl5pPr>
            <a:lvl6pPr marL="1714500" indent="0">
              <a:buNone/>
              <a:defRPr sz="1200">
                <a:solidFill>
                  <a:schemeClr val="bg2"/>
                </a:solidFill>
              </a:defRPr>
            </a:lvl6pPr>
          </a:lstStyle>
          <a:p>
            <a:pPr lvl="0"/>
            <a:r>
              <a:rPr lang="en-US" dirty="0"/>
              <a:t>Click to add Text.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518699" y="2026670"/>
            <a:ext cx="753092" cy="7530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83607" y="735013"/>
            <a:ext cx="8365106" cy="215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 / Delete this placeholder if not needed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8425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2"/>
                </a:solidFill>
              </a:defRPr>
            </a:lvl1pPr>
            <a:lvl2pPr marL="342900" indent="0">
              <a:buNone/>
              <a:defRPr sz="2800" b="1">
                <a:solidFill>
                  <a:schemeClr val="bg2"/>
                </a:solidFill>
              </a:defRPr>
            </a:lvl2pPr>
            <a:lvl3pPr marL="685800" indent="0">
              <a:buNone/>
              <a:defRPr sz="2800" b="1">
                <a:solidFill>
                  <a:schemeClr val="bg2"/>
                </a:solidFill>
              </a:defRPr>
            </a:lvl3pPr>
            <a:lvl4pPr marL="1028700" indent="0">
              <a:buNone/>
              <a:defRPr sz="2800" b="1">
                <a:solidFill>
                  <a:schemeClr val="bg2"/>
                </a:solidFill>
              </a:defRPr>
            </a:lvl4pPr>
            <a:lvl5pPr marL="1371600" indent="0">
              <a:buNone/>
              <a:defRPr sz="28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1379892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661359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Lead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42826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1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650576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787230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 b="0">
                <a:solidFill>
                  <a:schemeClr val="bg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224293" y="-813859"/>
            <a:ext cx="1260000" cy="4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</a:defRPr>
            </a:lvl1pPr>
            <a:lvl2pPr marL="3429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2pPr>
            <a:lvl3pPr marL="6858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 marL="10287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 marL="1371600" indent="0">
              <a:buNone/>
              <a:defRPr b="1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Text title 2</a:t>
            </a:r>
          </a:p>
        </p:txBody>
      </p:sp>
    </p:spTree>
    <p:extLst>
      <p:ext uri="{BB962C8B-B14F-4D97-AF65-F5344CB8AC3E}">
        <p14:creationId xmlns:p14="http://schemas.microsoft.com/office/powerpoint/2010/main" val="44991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image" Target="../media/image4.emf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image" Target="../media/image6.png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image" Target="../media/image5.png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image" Target="../media/image4.emf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image" Target="../media/image14.png"/><Relationship Id="rId8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microsoft.com/office/2007/relationships/hdphoto" Target="../media/hdphoto2.wdp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image" Target="../media/image20.png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image" Target="../media/image4.emf"/><Relationship Id="rId8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823100"/>
            <a:ext cx="9144000" cy="320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 	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4766118"/>
            <a:ext cx="9144000" cy="387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607" y="239264"/>
            <a:ext cx="8365106" cy="892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6500839" y="4787232"/>
            <a:ext cx="2286000" cy="31976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/>
            <a:fld id="{543EFB28-95C3-4AD7-B235-3AE45BD06154}" type="slidenum">
              <a:rPr lang="en-US" sz="800" b="0" spc="50" smtClean="0">
                <a:solidFill>
                  <a:schemeClr val="tx2"/>
                </a:solidFill>
                <a:latin typeface="+mj-lt"/>
              </a:rPr>
              <a:t>‹#›</a:t>
            </a:fld>
            <a:endParaRPr lang="en-US" sz="800" b="0" spc="5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415509" y="4883739"/>
            <a:ext cx="669180" cy="143062"/>
            <a:chOff x="624" y="2921"/>
            <a:chExt cx="1291" cy="276"/>
          </a:xfrm>
          <a:solidFill>
            <a:schemeClr val="bg1"/>
          </a:solidFill>
        </p:grpSpPr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904" y="2994"/>
              <a:ext cx="190" cy="200"/>
            </a:xfrm>
            <a:custGeom>
              <a:avLst/>
              <a:gdLst>
                <a:gd name="T0" fmla="*/ 341 w 570"/>
                <a:gd name="T1" fmla="*/ 2 h 601"/>
                <a:gd name="T2" fmla="*/ 422 w 570"/>
                <a:gd name="T3" fmla="*/ 26 h 601"/>
                <a:gd name="T4" fmla="*/ 490 w 570"/>
                <a:gd name="T5" fmla="*/ 71 h 601"/>
                <a:gd name="T6" fmla="*/ 540 w 570"/>
                <a:gd name="T7" fmla="*/ 136 h 601"/>
                <a:gd name="T8" fmla="*/ 570 w 570"/>
                <a:gd name="T9" fmla="*/ 216 h 601"/>
                <a:gd name="T10" fmla="*/ 439 w 570"/>
                <a:gd name="T11" fmla="*/ 189 h 601"/>
                <a:gd name="T12" fmla="*/ 404 w 570"/>
                <a:gd name="T13" fmla="*/ 144 h 601"/>
                <a:gd name="T14" fmla="*/ 356 w 570"/>
                <a:gd name="T15" fmla="*/ 114 h 601"/>
                <a:gd name="T16" fmla="*/ 295 w 570"/>
                <a:gd name="T17" fmla="*/ 105 h 601"/>
                <a:gd name="T18" fmla="*/ 228 w 570"/>
                <a:gd name="T19" fmla="*/ 117 h 601"/>
                <a:gd name="T20" fmla="*/ 175 w 570"/>
                <a:gd name="T21" fmla="*/ 150 h 601"/>
                <a:gd name="T22" fmla="*/ 138 w 570"/>
                <a:gd name="T23" fmla="*/ 201 h 601"/>
                <a:gd name="T24" fmla="*/ 119 w 570"/>
                <a:gd name="T25" fmla="*/ 265 h 601"/>
                <a:gd name="T26" fmla="*/ 119 w 570"/>
                <a:gd name="T27" fmla="*/ 339 h 601"/>
                <a:gd name="T28" fmla="*/ 138 w 570"/>
                <a:gd name="T29" fmla="*/ 402 h 601"/>
                <a:gd name="T30" fmla="*/ 175 w 570"/>
                <a:gd name="T31" fmla="*/ 452 h 601"/>
                <a:gd name="T32" fmla="*/ 228 w 570"/>
                <a:gd name="T33" fmla="*/ 484 h 601"/>
                <a:gd name="T34" fmla="*/ 295 w 570"/>
                <a:gd name="T35" fmla="*/ 494 h 601"/>
                <a:gd name="T36" fmla="*/ 356 w 570"/>
                <a:gd name="T37" fmla="*/ 484 h 601"/>
                <a:gd name="T38" fmla="*/ 404 w 570"/>
                <a:gd name="T39" fmla="*/ 456 h 601"/>
                <a:gd name="T40" fmla="*/ 440 w 570"/>
                <a:gd name="T41" fmla="*/ 411 h 601"/>
                <a:gd name="T42" fmla="*/ 570 w 570"/>
                <a:gd name="T43" fmla="*/ 384 h 601"/>
                <a:gd name="T44" fmla="*/ 539 w 570"/>
                <a:gd name="T45" fmla="*/ 463 h 601"/>
                <a:gd name="T46" fmla="*/ 489 w 570"/>
                <a:gd name="T47" fmla="*/ 528 h 601"/>
                <a:gd name="T48" fmla="*/ 422 w 570"/>
                <a:gd name="T49" fmla="*/ 572 h 601"/>
                <a:gd name="T50" fmla="*/ 341 w 570"/>
                <a:gd name="T51" fmla="*/ 597 h 601"/>
                <a:gd name="T52" fmla="*/ 250 w 570"/>
                <a:gd name="T53" fmla="*/ 597 h 601"/>
                <a:gd name="T54" fmla="*/ 169 w 570"/>
                <a:gd name="T55" fmla="*/ 574 h 601"/>
                <a:gd name="T56" fmla="*/ 99 w 570"/>
                <a:gd name="T57" fmla="*/ 530 h 601"/>
                <a:gd name="T58" fmla="*/ 46 w 570"/>
                <a:gd name="T59" fmla="*/ 467 h 601"/>
                <a:gd name="T60" fmla="*/ 12 w 570"/>
                <a:gd name="T61" fmla="*/ 391 h 601"/>
                <a:gd name="T62" fmla="*/ 0 w 570"/>
                <a:gd name="T63" fmla="*/ 302 h 601"/>
                <a:gd name="T64" fmla="*/ 12 w 570"/>
                <a:gd name="T65" fmla="*/ 214 h 601"/>
                <a:gd name="T66" fmla="*/ 46 w 570"/>
                <a:gd name="T67" fmla="*/ 136 h 601"/>
                <a:gd name="T68" fmla="*/ 99 w 570"/>
                <a:gd name="T69" fmla="*/ 72 h 601"/>
                <a:gd name="T70" fmla="*/ 169 w 570"/>
                <a:gd name="T71" fmla="*/ 27 h 601"/>
                <a:gd name="T72" fmla="*/ 250 w 570"/>
                <a:gd name="T73" fmla="*/ 3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0" h="601">
                  <a:moveTo>
                    <a:pt x="295" y="0"/>
                  </a:moveTo>
                  <a:lnTo>
                    <a:pt x="341" y="2"/>
                  </a:lnTo>
                  <a:lnTo>
                    <a:pt x="383" y="12"/>
                  </a:lnTo>
                  <a:lnTo>
                    <a:pt x="422" y="26"/>
                  </a:lnTo>
                  <a:lnTo>
                    <a:pt x="459" y="46"/>
                  </a:lnTo>
                  <a:lnTo>
                    <a:pt x="490" y="71"/>
                  </a:lnTo>
                  <a:lnTo>
                    <a:pt x="517" y="101"/>
                  </a:lnTo>
                  <a:lnTo>
                    <a:pt x="540" y="136"/>
                  </a:lnTo>
                  <a:lnTo>
                    <a:pt x="559" y="173"/>
                  </a:lnTo>
                  <a:lnTo>
                    <a:pt x="570" y="216"/>
                  </a:lnTo>
                  <a:lnTo>
                    <a:pt x="451" y="216"/>
                  </a:lnTo>
                  <a:lnTo>
                    <a:pt x="439" y="189"/>
                  </a:lnTo>
                  <a:lnTo>
                    <a:pt x="423" y="164"/>
                  </a:lnTo>
                  <a:lnTo>
                    <a:pt x="404" y="144"/>
                  </a:lnTo>
                  <a:lnTo>
                    <a:pt x="382" y="127"/>
                  </a:lnTo>
                  <a:lnTo>
                    <a:pt x="356" y="114"/>
                  </a:lnTo>
                  <a:lnTo>
                    <a:pt x="328" y="107"/>
                  </a:lnTo>
                  <a:lnTo>
                    <a:pt x="295" y="105"/>
                  </a:lnTo>
                  <a:lnTo>
                    <a:pt x="259" y="108"/>
                  </a:lnTo>
                  <a:lnTo>
                    <a:pt x="228" y="117"/>
                  </a:lnTo>
                  <a:lnTo>
                    <a:pt x="199" y="131"/>
                  </a:lnTo>
                  <a:lnTo>
                    <a:pt x="175" y="150"/>
                  </a:lnTo>
                  <a:lnTo>
                    <a:pt x="155" y="173"/>
                  </a:lnTo>
                  <a:lnTo>
                    <a:pt x="138" y="201"/>
                  </a:lnTo>
                  <a:lnTo>
                    <a:pt x="126" y="231"/>
                  </a:lnTo>
                  <a:lnTo>
                    <a:pt x="119" y="265"/>
                  </a:lnTo>
                  <a:lnTo>
                    <a:pt x="116" y="302"/>
                  </a:lnTo>
                  <a:lnTo>
                    <a:pt x="119" y="339"/>
                  </a:lnTo>
                  <a:lnTo>
                    <a:pt x="126" y="372"/>
                  </a:lnTo>
                  <a:lnTo>
                    <a:pt x="138" y="402"/>
                  </a:lnTo>
                  <a:lnTo>
                    <a:pt x="155" y="430"/>
                  </a:lnTo>
                  <a:lnTo>
                    <a:pt x="175" y="452"/>
                  </a:lnTo>
                  <a:lnTo>
                    <a:pt x="199" y="470"/>
                  </a:lnTo>
                  <a:lnTo>
                    <a:pt x="228" y="484"/>
                  </a:lnTo>
                  <a:lnTo>
                    <a:pt x="259" y="492"/>
                  </a:lnTo>
                  <a:lnTo>
                    <a:pt x="295" y="494"/>
                  </a:lnTo>
                  <a:lnTo>
                    <a:pt x="328" y="492"/>
                  </a:lnTo>
                  <a:lnTo>
                    <a:pt x="356" y="484"/>
                  </a:lnTo>
                  <a:lnTo>
                    <a:pt x="382" y="472"/>
                  </a:lnTo>
                  <a:lnTo>
                    <a:pt x="404" y="456"/>
                  </a:lnTo>
                  <a:lnTo>
                    <a:pt x="423" y="434"/>
                  </a:lnTo>
                  <a:lnTo>
                    <a:pt x="440" y="411"/>
                  </a:lnTo>
                  <a:lnTo>
                    <a:pt x="451" y="384"/>
                  </a:lnTo>
                  <a:lnTo>
                    <a:pt x="570" y="384"/>
                  </a:lnTo>
                  <a:lnTo>
                    <a:pt x="558" y="425"/>
                  </a:lnTo>
                  <a:lnTo>
                    <a:pt x="539" y="463"/>
                  </a:lnTo>
                  <a:lnTo>
                    <a:pt x="516" y="497"/>
                  </a:lnTo>
                  <a:lnTo>
                    <a:pt x="489" y="528"/>
                  </a:lnTo>
                  <a:lnTo>
                    <a:pt x="457" y="552"/>
                  </a:lnTo>
                  <a:lnTo>
                    <a:pt x="422" y="572"/>
                  </a:lnTo>
                  <a:lnTo>
                    <a:pt x="383" y="588"/>
                  </a:lnTo>
                  <a:lnTo>
                    <a:pt x="341" y="597"/>
                  </a:lnTo>
                  <a:lnTo>
                    <a:pt x="295" y="601"/>
                  </a:lnTo>
                  <a:lnTo>
                    <a:pt x="250" y="597"/>
                  </a:lnTo>
                  <a:lnTo>
                    <a:pt x="208" y="588"/>
                  </a:lnTo>
                  <a:lnTo>
                    <a:pt x="169" y="574"/>
                  </a:lnTo>
                  <a:lnTo>
                    <a:pt x="132" y="554"/>
                  </a:lnTo>
                  <a:lnTo>
                    <a:pt x="99" y="530"/>
                  </a:lnTo>
                  <a:lnTo>
                    <a:pt x="71" y="500"/>
                  </a:lnTo>
                  <a:lnTo>
                    <a:pt x="46" y="467"/>
                  </a:lnTo>
                  <a:lnTo>
                    <a:pt x="26" y="431"/>
                  </a:lnTo>
                  <a:lnTo>
                    <a:pt x="12" y="391"/>
                  </a:lnTo>
                  <a:lnTo>
                    <a:pt x="4" y="348"/>
                  </a:lnTo>
                  <a:lnTo>
                    <a:pt x="0" y="302"/>
                  </a:lnTo>
                  <a:lnTo>
                    <a:pt x="4" y="256"/>
                  </a:lnTo>
                  <a:lnTo>
                    <a:pt x="12" y="214"/>
                  </a:lnTo>
                  <a:lnTo>
                    <a:pt x="26" y="173"/>
                  </a:lnTo>
                  <a:lnTo>
                    <a:pt x="46" y="136"/>
                  </a:lnTo>
                  <a:lnTo>
                    <a:pt x="71" y="103"/>
                  </a:lnTo>
                  <a:lnTo>
                    <a:pt x="99" y="72"/>
                  </a:lnTo>
                  <a:lnTo>
                    <a:pt x="132" y="47"/>
                  </a:lnTo>
                  <a:lnTo>
                    <a:pt x="169" y="27"/>
                  </a:lnTo>
                  <a:lnTo>
                    <a:pt x="208" y="12"/>
                  </a:lnTo>
                  <a:lnTo>
                    <a:pt x="250" y="3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1130" y="2992"/>
              <a:ext cx="91" cy="203"/>
            </a:xfrm>
            <a:custGeom>
              <a:avLst/>
              <a:gdLst>
                <a:gd name="T0" fmla="*/ 253 w 274"/>
                <a:gd name="T1" fmla="*/ 0 h 608"/>
                <a:gd name="T2" fmla="*/ 264 w 274"/>
                <a:gd name="T3" fmla="*/ 0 h 608"/>
                <a:gd name="T4" fmla="*/ 271 w 274"/>
                <a:gd name="T5" fmla="*/ 1 h 608"/>
                <a:gd name="T6" fmla="*/ 274 w 274"/>
                <a:gd name="T7" fmla="*/ 2 h 608"/>
                <a:gd name="T8" fmla="*/ 274 w 274"/>
                <a:gd name="T9" fmla="*/ 111 h 608"/>
                <a:gd name="T10" fmla="*/ 273 w 274"/>
                <a:gd name="T11" fmla="*/ 111 h 608"/>
                <a:gd name="T12" fmla="*/ 269 w 274"/>
                <a:gd name="T13" fmla="*/ 110 h 608"/>
                <a:gd name="T14" fmla="*/ 263 w 274"/>
                <a:gd name="T15" fmla="*/ 110 h 608"/>
                <a:gd name="T16" fmla="*/ 253 w 274"/>
                <a:gd name="T17" fmla="*/ 110 h 608"/>
                <a:gd name="T18" fmla="*/ 223 w 274"/>
                <a:gd name="T19" fmla="*/ 112 h 608"/>
                <a:gd name="T20" fmla="*/ 197 w 274"/>
                <a:gd name="T21" fmla="*/ 118 h 608"/>
                <a:gd name="T22" fmla="*/ 173 w 274"/>
                <a:gd name="T23" fmla="*/ 127 h 608"/>
                <a:gd name="T24" fmla="*/ 152 w 274"/>
                <a:gd name="T25" fmla="*/ 142 h 608"/>
                <a:gd name="T26" fmla="*/ 135 w 274"/>
                <a:gd name="T27" fmla="*/ 158 h 608"/>
                <a:gd name="T28" fmla="*/ 123 w 274"/>
                <a:gd name="T29" fmla="*/ 179 h 608"/>
                <a:gd name="T30" fmla="*/ 115 w 274"/>
                <a:gd name="T31" fmla="*/ 204 h 608"/>
                <a:gd name="T32" fmla="*/ 111 w 274"/>
                <a:gd name="T33" fmla="*/ 233 h 608"/>
                <a:gd name="T34" fmla="*/ 111 w 274"/>
                <a:gd name="T35" fmla="*/ 608 h 608"/>
                <a:gd name="T36" fmla="*/ 0 w 274"/>
                <a:gd name="T37" fmla="*/ 608 h 608"/>
                <a:gd name="T38" fmla="*/ 0 w 274"/>
                <a:gd name="T39" fmla="*/ 14 h 608"/>
                <a:gd name="T40" fmla="*/ 101 w 274"/>
                <a:gd name="T41" fmla="*/ 14 h 608"/>
                <a:gd name="T42" fmla="*/ 107 w 274"/>
                <a:gd name="T43" fmla="*/ 71 h 608"/>
                <a:gd name="T44" fmla="*/ 112 w 274"/>
                <a:gd name="T45" fmla="*/ 71 h 608"/>
                <a:gd name="T46" fmla="*/ 131 w 274"/>
                <a:gd name="T47" fmla="*/ 50 h 608"/>
                <a:gd name="T48" fmla="*/ 152 w 274"/>
                <a:gd name="T49" fmla="*/ 32 h 608"/>
                <a:gd name="T50" fmla="*/ 175 w 274"/>
                <a:gd name="T51" fmla="*/ 19 h 608"/>
                <a:gd name="T52" fmla="*/ 196 w 274"/>
                <a:gd name="T53" fmla="*/ 11 h 608"/>
                <a:gd name="T54" fmla="*/ 217 w 274"/>
                <a:gd name="T55" fmla="*/ 3 h 608"/>
                <a:gd name="T56" fmla="*/ 236 w 274"/>
                <a:gd name="T57" fmla="*/ 1 h 608"/>
                <a:gd name="T58" fmla="*/ 253 w 274"/>
                <a:gd name="T59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4" h="608">
                  <a:moveTo>
                    <a:pt x="253" y="0"/>
                  </a:moveTo>
                  <a:lnTo>
                    <a:pt x="264" y="0"/>
                  </a:lnTo>
                  <a:lnTo>
                    <a:pt x="271" y="1"/>
                  </a:lnTo>
                  <a:lnTo>
                    <a:pt x="274" y="2"/>
                  </a:lnTo>
                  <a:lnTo>
                    <a:pt x="274" y="111"/>
                  </a:lnTo>
                  <a:lnTo>
                    <a:pt x="273" y="111"/>
                  </a:lnTo>
                  <a:lnTo>
                    <a:pt x="269" y="110"/>
                  </a:lnTo>
                  <a:lnTo>
                    <a:pt x="263" y="110"/>
                  </a:lnTo>
                  <a:lnTo>
                    <a:pt x="253" y="110"/>
                  </a:lnTo>
                  <a:lnTo>
                    <a:pt x="223" y="112"/>
                  </a:lnTo>
                  <a:lnTo>
                    <a:pt x="197" y="118"/>
                  </a:lnTo>
                  <a:lnTo>
                    <a:pt x="173" y="127"/>
                  </a:lnTo>
                  <a:lnTo>
                    <a:pt x="152" y="142"/>
                  </a:lnTo>
                  <a:lnTo>
                    <a:pt x="135" y="158"/>
                  </a:lnTo>
                  <a:lnTo>
                    <a:pt x="123" y="179"/>
                  </a:lnTo>
                  <a:lnTo>
                    <a:pt x="115" y="204"/>
                  </a:lnTo>
                  <a:lnTo>
                    <a:pt x="111" y="233"/>
                  </a:lnTo>
                  <a:lnTo>
                    <a:pt x="111" y="608"/>
                  </a:lnTo>
                  <a:lnTo>
                    <a:pt x="0" y="608"/>
                  </a:lnTo>
                  <a:lnTo>
                    <a:pt x="0" y="14"/>
                  </a:lnTo>
                  <a:lnTo>
                    <a:pt x="101" y="14"/>
                  </a:lnTo>
                  <a:lnTo>
                    <a:pt x="107" y="71"/>
                  </a:lnTo>
                  <a:lnTo>
                    <a:pt x="112" y="71"/>
                  </a:lnTo>
                  <a:lnTo>
                    <a:pt x="131" y="50"/>
                  </a:lnTo>
                  <a:lnTo>
                    <a:pt x="152" y="32"/>
                  </a:lnTo>
                  <a:lnTo>
                    <a:pt x="175" y="19"/>
                  </a:lnTo>
                  <a:lnTo>
                    <a:pt x="196" y="11"/>
                  </a:lnTo>
                  <a:lnTo>
                    <a:pt x="217" y="3"/>
                  </a:lnTo>
                  <a:lnTo>
                    <a:pt x="236" y="1"/>
                  </a:lnTo>
                  <a:lnTo>
                    <a:pt x="2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1466" y="2992"/>
              <a:ext cx="175" cy="203"/>
            </a:xfrm>
            <a:custGeom>
              <a:avLst/>
              <a:gdLst>
                <a:gd name="T0" fmla="*/ 299 w 525"/>
                <a:gd name="T1" fmla="*/ 0 h 608"/>
                <a:gd name="T2" fmla="*/ 328 w 525"/>
                <a:gd name="T3" fmla="*/ 1 h 608"/>
                <a:gd name="T4" fmla="*/ 355 w 525"/>
                <a:gd name="T5" fmla="*/ 5 h 608"/>
                <a:gd name="T6" fmla="*/ 382 w 525"/>
                <a:gd name="T7" fmla="*/ 12 h 608"/>
                <a:gd name="T8" fmla="*/ 408 w 525"/>
                <a:gd name="T9" fmla="*/ 21 h 608"/>
                <a:gd name="T10" fmla="*/ 431 w 525"/>
                <a:gd name="T11" fmla="*/ 34 h 608"/>
                <a:gd name="T12" fmla="*/ 454 w 525"/>
                <a:gd name="T13" fmla="*/ 50 h 608"/>
                <a:gd name="T14" fmla="*/ 475 w 525"/>
                <a:gd name="T15" fmla="*/ 68 h 608"/>
                <a:gd name="T16" fmla="*/ 491 w 525"/>
                <a:gd name="T17" fmla="*/ 92 h 608"/>
                <a:gd name="T18" fmla="*/ 507 w 525"/>
                <a:gd name="T19" fmla="*/ 118 h 608"/>
                <a:gd name="T20" fmla="*/ 517 w 525"/>
                <a:gd name="T21" fmla="*/ 149 h 608"/>
                <a:gd name="T22" fmla="*/ 523 w 525"/>
                <a:gd name="T23" fmla="*/ 183 h 608"/>
                <a:gd name="T24" fmla="*/ 525 w 525"/>
                <a:gd name="T25" fmla="*/ 222 h 608"/>
                <a:gd name="T26" fmla="*/ 525 w 525"/>
                <a:gd name="T27" fmla="*/ 608 h 608"/>
                <a:gd name="T28" fmla="*/ 415 w 525"/>
                <a:gd name="T29" fmla="*/ 608 h 608"/>
                <a:gd name="T30" fmla="*/ 415 w 525"/>
                <a:gd name="T31" fmla="*/ 229 h 608"/>
                <a:gd name="T32" fmla="*/ 411 w 525"/>
                <a:gd name="T33" fmla="*/ 201 h 608"/>
                <a:gd name="T34" fmla="*/ 404 w 525"/>
                <a:gd name="T35" fmla="*/ 176 h 608"/>
                <a:gd name="T36" fmla="*/ 392 w 525"/>
                <a:gd name="T37" fmla="*/ 155 h 608"/>
                <a:gd name="T38" fmla="*/ 376 w 525"/>
                <a:gd name="T39" fmla="*/ 138 h 608"/>
                <a:gd name="T40" fmla="*/ 357 w 525"/>
                <a:gd name="T41" fmla="*/ 124 h 608"/>
                <a:gd name="T42" fmla="*/ 333 w 525"/>
                <a:gd name="T43" fmla="*/ 114 h 608"/>
                <a:gd name="T44" fmla="*/ 308 w 525"/>
                <a:gd name="T45" fmla="*/ 110 h 608"/>
                <a:gd name="T46" fmla="*/ 279 w 525"/>
                <a:gd name="T47" fmla="*/ 107 h 608"/>
                <a:gd name="T48" fmla="*/ 249 w 525"/>
                <a:gd name="T49" fmla="*/ 109 h 608"/>
                <a:gd name="T50" fmla="*/ 220 w 525"/>
                <a:gd name="T51" fmla="*/ 113 h 608"/>
                <a:gd name="T52" fmla="*/ 194 w 525"/>
                <a:gd name="T53" fmla="*/ 122 h 608"/>
                <a:gd name="T54" fmla="*/ 172 w 525"/>
                <a:gd name="T55" fmla="*/ 133 h 608"/>
                <a:gd name="T56" fmla="*/ 152 w 525"/>
                <a:gd name="T57" fmla="*/ 148 h 608"/>
                <a:gd name="T58" fmla="*/ 136 w 525"/>
                <a:gd name="T59" fmla="*/ 164 h 608"/>
                <a:gd name="T60" fmla="*/ 123 w 525"/>
                <a:gd name="T61" fmla="*/ 184 h 608"/>
                <a:gd name="T62" fmla="*/ 114 w 525"/>
                <a:gd name="T63" fmla="*/ 208 h 608"/>
                <a:gd name="T64" fmla="*/ 112 w 525"/>
                <a:gd name="T65" fmla="*/ 234 h 608"/>
                <a:gd name="T66" fmla="*/ 112 w 525"/>
                <a:gd name="T67" fmla="*/ 608 h 608"/>
                <a:gd name="T68" fmla="*/ 0 w 525"/>
                <a:gd name="T69" fmla="*/ 608 h 608"/>
                <a:gd name="T70" fmla="*/ 0 w 525"/>
                <a:gd name="T71" fmla="*/ 14 h 608"/>
                <a:gd name="T72" fmla="*/ 100 w 525"/>
                <a:gd name="T73" fmla="*/ 14 h 608"/>
                <a:gd name="T74" fmla="*/ 107 w 525"/>
                <a:gd name="T75" fmla="*/ 71 h 608"/>
                <a:gd name="T76" fmla="*/ 112 w 525"/>
                <a:gd name="T77" fmla="*/ 71 h 608"/>
                <a:gd name="T78" fmla="*/ 124 w 525"/>
                <a:gd name="T79" fmla="*/ 60 h 608"/>
                <a:gd name="T80" fmla="*/ 139 w 525"/>
                <a:gd name="T81" fmla="*/ 48 h 608"/>
                <a:gd name="T82" fmla="*/ 157 w 525"/>
                <a:gd name="T83" fmla="*/ 35 h 608"/>
                <a:gd name="T84" fmla="*/ 179 w 525"/>
                <a:gd name="T85" fmla="*/ 25 h 608"/>
                <a:gd name="T86" fmla="*/ 204 w 525"/>
                <a:gd name="T87" fmla="*/ 15 h 608"/>
                <a:gd name="T88" fmla="*/ 232 w 525"/>
                <a:gd name="T89" fmla="*/ 7 h 608"/>
                <a:gd name="T90" fmla="*/ 264 w 525"/>
                <a:gd name="T91" fmla="*/ 2 h 608"/>
                <a:gd name="T92" fmla="*/ 299 w 525"/>
                <a:gd name="T93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25" h="608">
                  <a:moveTo>
                    <a:pt x="299" y="0"/>
                  </a:moveTo>
                  <a:lnTo>
                    <a:pt x="328" y="1"/>
                  </a:lnTo>
                  <a:lnTo>
                    <a:pt x="355" y="5"/>
                  </a:lnTo>
                  <a:lnTo>
                    <a:pt x="382" y="12"/>
                  </a:lnTo>
                  <a:lnTo>
                    <a:pt x="408" y="21"/>
                  </a:lnTo>
                  <a:lnTo>
                    <a:pt x="431" y="34"/>
                  </a:lnTo>
                  <a:lnTo>
                    <a:pt x="454" y="50"/>
                  </a:lnTo>
                  <a:lnTo>
                    <a:pt x="475" y="68"/>
                  </a:lnTo>
                  <a:lnTo>
                    <a:pt x="491" y="92"/>
                  </a:lnTo>
                  <a:lnTo>
                    <a:pt x="507" y="118"/>
                  </a:lnTo>
                  <a:lnTo>
                    <a:pt x="517" y="149"/>
                  </a:lnTo>
                  <a:lnTo>
                    <a:pt x="523" y="183"/>
                  </a:lnTo>
                  <a:lnTo>
                    <a:pt x="525" y="222"/>
                  </a:lnTo>
                  <a:lnTo>
                    <a:pt x="525" y="608"/>
                  </a:lnTo>
                  <a:lnTo>
                    <a:pt x="415" y="608"/>
                  </a:lnTo>
                  <a:lnTo>
                    <a:pt x="415" y="229"/>
                  </a:lnTo>
                  <a:lnTo>
                    <a:pt x="411" y="201"/>
                  </a:lnTo>
                  <a:lnTo>
                    <a:pt x="404" y="176"/>
                  </a:lnTo>
                  <a:lnTo>
                    <a:pt x="392" y="155"/>
                  </a:lnTo>
                  <a:lnTo>
                    <a:pt x="376" y="138"/>
                  </a:lnTo>
                  <a:lnTo>
                    <a:pt x="357" y="124"/>
                  </a:lnTo>
                  <a:lnTo>
                    <a:pt x="333" y="114"/>
                  </a:lnTo>
                  <a:lnTo>
                    <a:pt x="308" y="110"/>
                  </a:lnTo>
                  <a:lnTo>
                    <a:pt x="279" y="107"/>
                  </a:lnTo>
                  <a:lnTo>
                    <a:pt x="249" y="109"/>
                  </a:lnTo>
                  <a:lnTo>
                    <a:pt x="220" y="113"/>
                  </a:lnTo>
                  <a:lnTo>
                    <a:pt x="194" y="122"/>
                  </a:lnTo>
                  <a:lnTo>
                    <a:pt x="172" y="133"/>
                  </a:lnTo>
                  <a:lnTo>
                    <a:pt x="152" y="148"/>
                  </a:lnTo>
                  <a:lnTo>
                    <a:pt x="136" y="164"/>
                  </a:lnTo>
                  <a:lnTo>
                    <a:pt x="123" y="184"/>
                  </a:lnTo>
                  <a:lnTo>
                    <a:pt x="114" y="208"/>
                  </a:lnTo>
                  <a:lnTo>
                    <a:pt x="112" y="234"/>
                  </a:lnTo>
                  <a:lnTo>
                    <a:pt x="112" y="608"/>
                  </a:lnTo>
                  <a:lnTo>
                    <a:pt x="0" y="608"/>
                  </a:lnTo>
                  <a:lnTo>
                    <a:pt x="0" y="14"/>
                  </a:lnTo>
                  <a:lnTo>
                    <a:pt x="100" y="14"/>
                  </a:lnTo>
                  <a:lnTo>
                    <a:pt x="107" y="71"/>
                  </a:lnTo>
                  <a:lnTo>
                    <a:pt x="112" y="71"/>
                  </a:lnTo>
                  <a:lnTo>
                    <a:pt x="124" y="60"/>
                  </a:lnTo>
                  <a:lnTo>
                    <a:pt x="139" y="48"/>
                  </a:lnTo>
                  <a:lnTo>
                    <a:pt x="157" y="35"/>
                  </a:lnTo>
                  <a:lnTo>
                    <a:pt x="179" y="25"/>
                  </a:lnTo>
                  <a:lnTo>
                    <a:pt x="204" y="15"/>
                  </a:lnTo>
                  <a:lnTo>
                    <a:pt x="232" y="7"/>
                  </a:lnTo>
                  <a:lnTo>
                    <a:pt x="264" y="2"/>
                  </a:lnTo>
                  <a:lnTo>
                    <a:pt x="2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 userDrawn="1"/>
          </p:nvSpPr>
          <p:spPr bwMode="auto">
            <a:xfrm>
              <a:off x="1689" y="2997"/>
              <a:ext cx="37" cy="19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1231" y="2994"/>
              <a:ext cx="198" cy="200"/>
            </a:xfrm>
            <a:custGeom>
              <a:avLst/>
              <a:gdLst>
                <a:gd name="T0" fmla="*/ 263 w 595"/>
                <a:gd name="T1" fmla="*/ 108 h 601"/>
                <a:gd name="T2" fmla="*/ 202 w 595"/>
                <a:gd name="T3" fmla="*/ 131 h 601"/>
                <a:gd name="T4" fmla="*/ 156 w 595"/>
                <a:gd name="T5" fmla="*/ 172 h 601"/>
                <a:gd name="T6" fmla="*/ 127 w 595"/>
                <a:gd name="T7" fmla="*/ 230 h 601"/>
                <a:gd name="T8" fmla="*/ 117 w 595"/>
                <a:gd name="T9" fmla="*/ 300 h 601"/>
                <a:gd name="T10" fmla="*/ 127 w 595"/>
                <a:gd name="T11" fmla="*/ 369 h 601"/>
                <a:gd name="T12" fmla="*/ 156 w 595"/>
                <a:gd name="T13" fmla="*/ 426 h 601"/>
                <a:gd name="T14" fmla="*/ 202 w 595"/>
                <a:gd name="T15" fmla="*/ 467 h 601"/>
                <a:gd name="T16" fmla="*/ 263 w 595"/>
                <a:gd name="T17" fmla="*/ 490 h 601"/>
                <a:gd name="T18" fmla="*/ 333 w 595"/>
                <a:gd name="T19" fmla="*/ 490 h 601"/>
                <a:gd name="T20" fmla="*/ 394 w 595"/>
                <a:gd name="T21" fmla="*/ 467 h 601"/>
                <a:gd name="T22" fmla="*/ 440 w 595"/>
                <a:gd name="T23" fmla="*/ 426 h 601"/>
                <a:gd name="T24" fmla="*/ 469 w 595"/>
                <a:gd name="T25" fmla="*/ 369 h 601"/>
                <a:gd name="T26" fmla="*/ 480 w 595"/>
                <a:gd name="T27" fmla="*/ 300 h 601"/>
                <a:gd name="T28" fmla="*/ 469 w 595"/>
                <a:gd name="T29" fmla="*/ 230 h 601"/>
                <a:gd name="T30" fmla="*/ 440 w 595"/>
                <a:gd name="T31" fmla="*/ 172 h 601"/>
                <a:gd name="T32" fmla="*/ 394 w 595"/>
                <a:gd name="T33" fmla="*/ 131 h 601"/>
                <a:gd name="T34" fmla="*/ 333 w 595"/>
                <a:gd name="T35" fmla="*/ 108 h 601"/>
                <a:gd name="T36" fmla="*/ 299 w 595"/>
                <a:gd name="T37" fmla="*/ 0 h 601"/>
                <a:gd name="T38" fmla="*/ 386 w 595"/>
                <a:gd name="T39" fmla="*/ 12 h 601"/>
                <a:gd name="T40" fmla="*/ 462 w 595"/>
                <a:gd name="T41" fmla="*/ 47 h 601"/>
                <a:gd name="T42" fmla="*/ 525 w 595"/>
                <a:gd name="T43" fmla="*/ 100 h 601"/>
                <a:gd name="T44" fmla="*/ 568 w 595"/>
                <a:gd name="T45" fmla="*/ 171 h 601"/>
                <a:gd name="T46" fmla="*/ 592 w 595"/>
                <a:gd name="T47" fmla="*/ 255 h 601"/>
                <a:gd name="T48" fmla="*/ 592 w 595"/>
                <a:gd name="T49" fmla="*/ 346 h 601"/>
                <a:gd name="T50" fmla="*/ 568 w 595"/>
                <a:gd name="T51" fmla="*/ 428 h 601"/>
                <a:gd name="T52" fmla="*/ 525 w 595"/>
                <a:gd name="T53" fmla="*/ 499 h 601"/>
                <a:gd name="T54" fmla="*/ 462 w 595"/>
                <a:gd name="T55" fmla="*/ 554 h 601"/>
                <a:gd name="T56" fmla="*/ 386 w 595"/>
                <a:gd name="T57" fmla="*/ 588 h 601"/>
                <a:gd name="T58" fmla="*/ 299 w 595"/>
                <a:gd name="T59" fmla="*/ 601 h 601"/>
                <a:gd name="T60" fmla="*/ 210 w 595"/>
                <a:gd name="T61" fmla="*/ 588 h 601"/>
                <a:gd name="T62" fmla="*/ 134 w 595"/>
                <a:gd name="T63" fmla="*/ 554 h 601"/>
                <a:gd name="T64" fmla="*/ 72 w 595"/>
                <a:gd name="T65" fmla="*/ 499 h 601"/>
                <a:gd name="T66" fmla="*/ 28 w 595"/>
                <a:gd name="T67" fmla="*/ 428 h 601"/>
                <a:gd name="T68" fmla="*/ 4 w 595"/>
                <a:gd name="T69" fmla="*/ 346 h 601"/>
                <a:gd name="T70" fmla="*/ 4 w 595"/>
                <a:gd name="T71" fmla="*/ 255 h 601"/>
                <a:gd name="T72" fmla="*/ 28 w 595"/>
                <a:gd name="T73" fmla="*/ 171 h 601"/>
                <a:gd name="T74" fmla="*/ 72 w 595"/>
                <a:gd name="T75" fmla="*/ 100 h 601"/>
                <a:gd name="T76" fmla="*/ 134 w 595"/>
                <a:gd name="T77" fmla="*/ 47 h 601"/>
                <a:gd name="T78" fmla="*/ 210 w 595"/>
                <a:gd name="T79" fmla="*/ 12 h 601"/>
                <a:gd name="T80" fmla="*/ 299 w 595"/>
                <a:gd name="T81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95" h="601">
                  <a:moveTo>
                    <a:pt x="299" y="105"/>
                  </a:moveTo>
                  <a:lnTo>
                    <a:pt x="263" y="108"/>
                  </a:lnTo>
                  <a:lnTo>
                    <a:pt x="230" y="117"/>
                  </a:lnTo>
                  <a:lnTo>
                    <a:pt x="202" y="131"/>
                  </a:lnTo>
                  <a:lnTo>
                    <a:pt x="177" y="150"/>
                  </a:lnTo>
                  <a:lnTo>
                    <a:pt x="156" y="172"/>
                  </a:lnTo>
                  <a:lnTo>
                    <a:pt x="139" y="199"/>
                  </a:lnTo>
                  <a:lnTo>
                    <a:pt x="127" y="230"/>
                  </a:lnTo>
                  <a:lnTo>
                    <a:pt x="119" y="264"/>
                  </a:lnTo>
                  <a:lnTo>
                    <a:pt x="117" y="300"/>
                  </a:lnTo>
                  <a:lnTo>
                    <a:pt x="119" y="336"/>
                  </a:lnTo>
                  <a:lnTo>
                    <a:pt x="127" y="369"/>
                  </a:lnTo>
                  <a:lnTo>
                    <a:pt x="139" y="400"/>
                  </a:lnTo>
                  <a:lnTo>
                    <a:pt x="156" y="426"/>
                  </a:lnTo>
                  <a:lnTo>
                    <a:pt x="177" y="450"/>
                  </a:lnTo>
                  <a:lnTo>
                    <a:pt x="202" y="467"/>
                  </a:lnTo>
                  <a:lnTo>
                    <a:pt x="230" y="482"/>
                  </a:lnTo>
                  <a:lnTo>
                    <a:pt x="263" y="490"/>
                  </a:lnTo>
                  <a:lnTo>
                    <a:pt x="299" y="493"/>
                  </a:lnTo>
                  <a:lnTo>
                    <a:pt x="333" y="490"/>
                  </a:lnTo>
                  <a:lnTo>
                    <a:pt x="366" y="482"/>
                  </a:lnTo>
                  <a:lnTo>
                    <a:pt x="394" y="467"/>
                  </a:lnTo>
                  <a:lnTo>
                    <a:pt x="419" y="450"/>
                  </a:lnTo>
                  <a:lnTo>
                    <a:pt x="440" y="426"/>
                  </a:lnTo>
                  <a:lnTo>
                    <a:pt x="456" y="400"/>
                  </a:lnTo>
                  <a:lnTo>
                    <a:pt x="469" y="369"/>
                  </a:lnTo>
                  <a:lnTo>
                    <a:pt x="476" y="336"/>
                  </a:lnTo>
                  <a:lnTo>
                    <a:pt x="480" y="300"/>
                  </a:lnTo>
                  <a:lnTo>
                    <a:pt x="476" y="264"/>
                  </a:lnTo>
                  <a:lnTo>
                    <a:pt x="469" y="230"/>
                  </a:lnTo>
                  <a:lnTo>
                    <a:pt x="456" y="199"/>
                  </a:lnTo>
                  <a:lnTo>
                    <a:pt x="440" y="172"/>
                  </a:lnTo>
                  <a:lnTo>
                    <a:pt x="419" y="150"/>
                  </a:lnTo>
                  <a:lnTo>
                    <a:pt x="394" y="131"/>
                  </a:lnTo>
                  <a:lnTo>
                    <a:pt x="366" y="117"/>
                  </a:lnTo>
                  <a:lnTo>
                    <a:pt x="333" y="108"/>
                  </a:lnTo>
                  <a:lnTo>
                    <a:pt x="299" y="105"/>
                  </a:lnTo>
                  <a:close/>
                  <a:moveTo>
                    <a:pt x="299" y="0"/>
                  </a:moveTo>
                  <a:lnTo>
                    <a:pt x="343" y="2"/>
                  </a:lnTo>
                  <a:lnTo>
                    <a:pt x="386" y="12"/>
                  </a:lnTo>
                  <a:lnTo>
                    <a:pt x="426" y="27"/>
                  </a:lnTo>
                  <a:lnTo>
                    <a:pt x="462" y="47"/>
                  </a:lnTo>
                  <a:lnTo>
                    <a:pt x="495" y="72"/>
                  </a:lnTo>
                  <a:lnTo>
                    <a:pt x="525" y="100"/>
                  </a:lnTo>
                  <a:lnTo>
                    <a:pt x="550" y="134"/>
                  </a:lnTo>
                  <a:lnTo>
                    <a:pt x="568" y="171"/>
                  </a:lnTo>
                  <a:lnTo>
                    <a:pt x="584" y="211"/>
                  </a:lnTo>
                  <a:lnTo>
                    <a:pt x="592" y="255"/>
                  </a:lnTo>
                  <a:lnTo>
                    <a:pt x="595" y="300"/>
                  </a:lnTo>
                  <a:lnTo>
                    <a:pt x="592" y="346"/>
                  </a:lnTo>
                  <a:lnTo>
                    <a:pt x="584" y="388"/>
                  </a:lnTo>
                  <a:lnTo>
                    <a:pt x="568" y="428"/>
                  </a:lnTo>
                  <a:lnTo>
                    <a:pt x="550" y="466"/>
                  </a:lnTo>
                  <a:lnTo>
                    <a:pt x="525" y="499"/>
                  </a:lnTo>
                  <a:lnTo>
                    <a:pt x="495" y="529"/>
                  </a:lnTo>
                  <a:lnTo>
                    <a:pt x="462" y="554"/>
                  </a:lnTo>
                  <a:lnTo>
                    <a:pt x="426" y="574"/>
                  </a:lnTo>
                  <a:lnTo>
                    <a:pt x="386" y="588"/>
                  </a:lnTo>
                  <a:lnTo>
                    <a:pt x="343" y="597"/>
                  </a:lnTo>
                  <a:lnTo>
                    <a:pt x="299" y="601"/>
                  </a:lnTo>
                  <a:lnTo>
                    <a:pt x="253" y="597"/>
                  </a:lnTo>
                  <a:lnTo>
                    <a:pt x="210" y="588"/>
                  </a:lnTo>
                  <a:lnTo>
                    <a:pt x="170" y="574"/>
                  </a:lnTo>
                  <a:lnTo>
                    <a:pt x="134" y="554"/>
                  </a:lnTo>
                  <a:lnTo>
                    <a:pt x="101" y="529"/>
                  </a:lnTo>
                  <a:lnTo>
                    <a:pt x="72" y="499"/>
                  </a:lnTo>
                  <a:lnTo>
                    <a:pt x="48" y="466"/>
                  </a:lnTo>
                  <a:lnTo>
                    <a:pt x="28" y="428"/>
                  </a:lnTo>
                  <a:lnTo>
                    <a:pt x="12" y="388"/>
                  </a:lnTo>
                  <a:lnTo>
                    <a:pt x="4" y="346"/>
                  </a:lnTo>
                  <a:lnTo>
                    <a:pt x="0" y="300"/>
                  </a:lnTo>
                  <a:lnTo>
                    <a:pt x="4" y="255"/>
                  </a:lnTo>
                  <a:lnTo>
                    <a:pt x="12" y="211"/>
                  </a:lnTo>
                  <a:lnTo>
                    <a:pt x="28" y="171"/>
                  </a:lnTo>
                  <a:lnTo>
                    <a:pt x="48" y="134"/>
                  </a:lnTo>
                  <a:lnTo>
                    <a:pt x="72" y="100"/>
                  </a:lnTo>
                  <a:lnTo>
                    <a:pt x="101" y="72"/>
                  </a:lnTo>
                  <a:lnTo>
                    <a:pt x="134" y="47"/>
                  </a:lnTo>
                  <a:lnTo>
                    <a:pt x="170" y="27"/>
                  </a:lnTo>
                  <a:lnTo>
                    <a:pt x="210" y="12"/>
                  </a:lnTo>
                  <a:lnTo>
                    <a:pt x="253" y="2"/>
                  </a:lnTo>
                  <a:lnTo>
                    <a:pt x="2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767" y="2994"/>
              <a:ext cx="148" cy="203"/>
            </a:xfrm>
            <a:custGeom>
              <a:avLst/>
              <a:gdLst>
                <a:gd name="T0" fmla="*/ 253 w 445"/>
                <a:gd name="T1" fmla="*/ 2 h 608"/>
                <a:gd name="T2" fmla="*/ 315 w 445"/>
                <a:gd name="T3" fmla="*/ 19 h 608"/>
                <a:gd name="T4" fmla="*/ 365 w 445"/>
                <a:gd name="T5" fmla="*/ 52 h 608"/>
                <a:gd name="T6" fmla="*/ 399 w 445"/>
                <a:gd name="T7" fmla="*/ 100 h 608"/>
                <a:gd name="T8" fmla="*/ 415 w 445"/>
                <a:gd name="T9" fmla="*/ 161 h 608"/>
                <a:gd name="T10" fmla="*/ 309 w 445"/>
                <a:gd name="T11" fmla="*/ 196 h 608"/>
                <a:gd name="T12" fmla="*/ 301 w 445"/>
                <a:gd name="T13" fmla="*/ 149 h 608"/>
                <a:gd name="T14" fmla="*/ 280 w 445"/>
                <a:gd name="T15" fmla="*/ 119 h 608"/>
                <a:gd name="T16" fmla="*/ 250 w 445"/>
                <a:gd name="T17" fmla="*/ 103 h 608"/>
                <a:gd name="T18" fmla="*/ 217 w 445"/>
                <a:gd name="T19" fmla="*/ 99 h 608"/>
                <a:gd name="T20" fmla="*/ 177 w 445"/>
                <a:gd name="T21" fmla="*/ 106 h 608"/>
                <a:gd name="T22" fmla="*/ 149 w 445"/>
                <a:gd name="T23" fmla="*/ 126 h 608"/>
                <a:gd name="T24" fmla="*/ 134 w 445"/>
                <a:gd name="T25" fmla="*/ 152 h 608"/>
                <a:gd name="T26" fmla="*/ 131 w 445"/>
                <a:gd name="T27" fmla="*/ 172 h 608"/>
                <a:gd name="T28" fmla="*/ 135 w 445"/>
                <a:gd name="T29" fmla="*/ 190 h 608"/>
                <a:gd name="T30" fmla="*/ 148 w 445"/>
                <a:gd name="T31" fmla="*/ 207 h 608"/>
                <a:gd name="T32" fmla="*/ 180 w 445"/>
                <a:gd name="T33" fmla="*/ 224 h 608"/>
                <a:gd name="T34" fmla="*/ 238 w 445"/>
                <a:gd name="T35" fmla="*/ 240 h 608"/>
                <a:gd name="T36" fmla="*/ 292 w 445"/>
                <a:gd name="T37" fmla="*/ 254 h 608"/>
                <a:gd name="T38" fmla="*/ 344 w 445"/>
                <a:gd name="T39" fmla="*/ 274 h 608"/>
                <a:gd name="T40" fmla="*/ 388 w 445"/>
                <a:gd name="T41" fmla="*/ 302 h 608"/>
                <a:gd name="T42" fmla="*/ 422 w 445"/>
                <a:gd name="T43" fmla="*/ 340 h 608"/>
                <a:gd name="T44" fmla="*/ 441 w 445"/>
                <a:gd name="T45" fmla="*/ 391 h 608"/>
                <a:gd name="T46" fmla="*/ 441 w 445"/>
                <a:gd name="T47" fmla="*/ 456 h 608"/>
                <a:gd name="T48" fmla="*/ 414 w 445"/>
                <a:gd name="T49" fmla="*/ 517 h 608"/>
                <a:gd name="T50" fmla="*/ 366 w 445"/>
                <a:gd name="T51" fmla="*/ 566 h 608"/>
                <a:gd name="T52" fmla="*/ 300 w 445"/>
                <a:gd name="T53" fmla="*/ 596 h 608"/>
                <a:gd name="T54" fmla="*/ 221 w 445"/>
                <a:gd name="T55" fmla="*/ 608 h 608"/>
                <a:gd name="T56" fmla="*/ 154 w 445"/>
                <a:gd name="T57" fmla="*/ 601 h 608"/>
                <a:gd name="T58" fmla="*/ 95 w 445"/>
                <a:gd name="T59" fmla="*/ 578 h 608"/>
                <a:gd name="T60" fmla="*/ 48 w 445"/>
                <a:gd name="T61" fmla="*/ 542 h 608"/>
                <a:gd name="T62" fmla="*/ 16 w 445"/>
                <a:gd name="T63" fmla="*/ 492 h 608"/>
                <a:gd name="T64" fmla="*/ 0 w 445"/>
                <a:gd name="T65" fmla="*/ 430 h 608"/>
                <a:gd name="T66" fmla="*/ 107 w 445"/>
                <a:gd name="T67" fmla="*/ 394 h 608"/>
                <a:gd name="T68" fmla="*/ 116 w 445"/>
                <a:gd name="T69" fmla="*/ 444 h 608"/>
                <a:gd name="T70" fmla="*/ 140 w 445"/>
                <a:gd name="T71" fmla="*/ 478 h 608"/>
                <a:gd name="T72" fmla="*/ 172 w 445"/>
                <a:gd name="T73" fmla="*/ 498 h 608"/>
                <a:gd name="T74" fmla="*/ 206 w 445"/>
                <a:gd name="T75" fmla="*/ 508 h 608"/>
                <a:gd name="T76" fmla="*/ 252 w 445"/>
                <a:gd name="T77" fmla="*/ 506 h 608"/>
                <a:gd name="T78" fmla="*/ 300 w 445"/>
                <a:gd name="T79" fmla="*/ 484 h 608"/>
                <a:gd name="T80" fmla="*/ 327 w 445"/>
                <a:gd name="T81" fmla="*/ 447 h 608"/>
                <a:gd name="T82" fmla="*/ 331 w 445"/>
                <a:gd name="T83" fmla="*/ 418 h 608"/>
                <a:gd name="T84" fmla="*/ 325 w 445"/>
                <a:gd name="T85" fmla="*/ 400 h 608"/>
                <a:gd name="T86" fmla="*/ 307 w 445"/>
                <a:gd name="T87" fmla="*/ 381 h 608"/>
                <a:gd name="T88" fmla="*/ 272 w 445"/>
                <a:gd name="T89" fmla="*/ 362 h 608"/>
                <a:gd name="T90" fmla="*/ 214 w 445"/>
                <a:gd name="T91" fmla="*/ 345 h 608"/>
                <a:gd name="T92" fmla="*/ 161 w 445"/>
                <a:gd name="T93" fmla="*/ 332 h 608"/>
                <a:gd name="T94" fmla="*/ 111 w 445"/>
                <a:gd name="T95" fmla="*/ 312 h 608"/>
                <a:gd name="T96" fmla="*/ 70 w 445"/>
                <a:gd name="T97" fmla="*/ 286 h 608"/>
                <a:gd name="T98" fmla="*/ 40 w 445"/>
                <a:gd name="T99" fmla="*/ 248 h 608"/>
                <a:gd name="T100" fmla="*/ 22 w 445"/>
                <a:gd name="T101" fmla="*/ 200 h 608"/>
                <a:gd name="T102" fmla="*/ 23 w 445"/>
                <a:gd name="T103" fmla="*/ 138 h 608"/>
                <a:gd name="T104" fmla="*/ 47 w 445"/>
                <a:gd name="T105" fmla="*/ 84 h 608"/>
                <a:gd name="T106" fmla="*/ 90 w 445"/>
                <a:gd name="T107" fmla="*/ 40 h 608"/>
                <a:gd name="T108" fmla="*/ 149 w 445"/>
                <a:gd name="T109" fmla="*/ 11 h 608"/>
                <a:gd name="T110" fmla="*/ 217 w 445"/>
                <a:gd name="T111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5" h="608">
                  <a:moveTo>
                    <a:pt x="217" y="0"/>
                  </a:moveTo>
                  <a:lnTo>
                    <a:pt x="253" y="2"/>
                  </a:lnTo>
                  <a:lnTo>
                    <a:pt x="286" y="8"/>
                  </a:lnTo>
                  <a:lnTo>
                    <a:pt x="315" y="19"/>
                  </a:lnTo>
                  <a:lnTo>
                    <a:pt x="342" y="34"/>
                  </a:lnTo>
                  <a:lnTo>
                    <a:pt x="365" y="52"/>
                  </a:lnTo>
                  <a:lnTo>
                    <a:pt x="384" y="74"/>
                  </a:lnTo>
                  <a:lnTo>
                    <a:pt x="399" y="100"/>
                  </a:lnTo>
                  <a:lnTo>
                    <a:pt x="410" y="129"/>
                  </a:lnTo>
                  <a:lnTo>
                    <a:pt x="415" y="161"/>
                  </a:lnTo>
                  <a:lnTo>
                    <a:pt x="417" y="196"/>
                  </a:lnTo>
                  <a:lnTo>
                    <a:pt x="309" y="196"/>
                  </a:lnTo>
                  <a:lnTo>
                    <a:pt x="307" y="170"/>
                  </a:lnTo>
                  <a:lnTo>
                    <a:pt x="301" y="149"/>
                  </a:lnTo>
                  <a:lnTo>
                    <a:pt x="292" y="132"/>
                  </a:lnTo>
                  <a:lnTo>
                    <a:pt x="280" y="119"/>
                  </a:lnTo>
                  <a:lnTo>
                    <a:pt x="266" y="110"/>
                  </a:lnTo>
                  <a:lnTo>
                    <a:pt x="250" y="103"/>
                  </a:lnTo>
                  <a:lnTo>
                    <a:pt x="234" y="99"/>
                  </a:lnTo>
                  <a:lnTo>
                    <a:pt x="217" y="99"/>
                  </a:lnTo>
                  <a:lnTo>
                    <a:pt x="196" y="100"/>
                  </a:lnTo>
                  <a:lnTo>
                    <a:pt x="177" y="106"/>
                  </a:lnTo>
                  <a:lnTo>
                    <a:pt x="161" y="116"/>
                  </a:lnTo>
                  <a:lnTo>
                    <a:pt x="149" y="126"/>
                  </a:lnTo>
                  <a:lnTo>
                    <a:pt x="140" y="139"/>
                  </a:lnTo>
                  <a:lnTo>
                    <a:pt x="134" y="152"/>
                  </a:lnTo>
                  <a:lnTo>
                    <a:pt x="131" y="164"/>
                  </a:lnTo>
                  <a:lnTo>
                    <a:pt x="131" y="172"/>
                  </a:lnTo>
                  <a:lnTo>
                    <a:pt x="133" y="181"/>
                  </a:lnTo>
                  <a:lnTo>
                    <a:pt x="135" y="190"/>
                  </a:lnTo>
                  <a:lnTo>
                    <a:pt x="140" y="198"/>
                  </a:lnTo>
                  <a:lnTo>
                    <a:pt x="148" y="207"/>
                  </a:lnTo>
                  <a:lnTo>
                    <a:pt x="161" y="215"/>
                  </a:lnTo>
                  <a:lnTo>
                    <a:pt x="180" y="224"/>
                  </a:lnTo>
                  <a:lnTo>
                    <a:pt x="205" y="233"/>
                  </a:lnTo>
                  <a:lnTo>
                    <a:pt x="238" y="240"/>
                  </a:lnTo>
                  <a:lnTo>
                    <a:pt x="265" y="247"/>
                  </a:lnTo>
                  <a:lnTo>
                    <a:pt x="292" y="254"/>
                  </a:lnTo>
                  <a:lnTo>
                    <a:pt x="319" y="263"/>
                  </a:lnTo>
                  <a:lnTo>
                    <a:pt x="344" y="274"/>
                  </a:lnTo>
                  <a:lnTo>
                    <a:pt x="367" y="287"/>
                  </a:lnTo>
                  <a:lnTo>
                    <a:pt x="388" y="302"/>
                  </a:lnTo>
                  <a:lnTo>
                    <a:pt x="407" y="319"/>
                  </a:lnTo>
                  <a:lnTo>
                    <a:pt x="422" y="340"/>
                  </a:lnTo>
                  <a:lnTo>
                    <a:pt x="434" y="364"/>
                  </a:lnTo>
                  <a:lnTo>
                    <a:pt x="441" y="391"/>
                  </a:lnTo>
                  <a:lnTo>
                    <a:pt x="445" y="421"/>
                  </a:lnTo>
                  <a:lnTo>
                    <a:pt x="441" y="456"/>
                  </a:lnTo>
                  <a:lnTo>
                    <a:pt x="431" y="488"/>
                  </a:lnTo>
                  <a:lnTo>
                    <a:pt x="414" y="517"/>
                  </a:lnTo>
                  <a:lnTo>
                    <a:pt x="392" y="543"/>
                  </a:lnTo>
                  <a:lnTo>
                    <a:pt x="366" y="566"/>
                  </a:lnTo>
                  <a:lnTo>
                    <a:pt x="334" y="583"/>
                  </a:lnTo>
                  <a:lnTo>
                    <a:pt x="300" y="596"/>
                  </a:lnTo>
                  <a:lnTo>
                    <a:pt x="262" y="606"/>
                  </a:lnTo>
                  <a:lnTo>
                    <a:pt x="221" y="608"/>
                  </a:lnTo>
                  <a:lnTo>
                    <a:pt x="187" y="606"/>
                  </a:lnTo>
                  <a:lnTo>
                    <a:pt x="154" y="601"/>
                  </a:lnTo>
                  <a:lnTo>
                    <a:pt x="123" y="591"/>
                  </a:lnTo>
                  <a:lnTo>
                    <a:pt x="95" y="578"/>
                  </a:lnTo>
                  <a:lnTo>
                    <a:pt x="70" y="562"/>
                  </a:lnTo>
                  <a:lnTo>
                    <a:pt x="48" y="542"/>
                  </a:lnTo>
                  <a:lnTo>
                    <a:pt x="30" y="518"/>
                  </a:lnTo>
                  <a:lnTo>
                    <a:pt x="16" y="492"/>
                  </a:lnTo>
                  <a:lnTo>
                    <a:pt x="5" y="463"/>
                  </a:lnTo>
                  <a:lnTo>
                    <a:pt x="0" y="430"/>
                  </a:lnTo>
                  <a:lnTo>
                    <a:pt x="0" y="394"/>
                  </a:lnTo>
                  <a:lnTo>
                    <a:pt x="107" y="394"/>
                  </a:lnTo>
                  <a:lnTo>
                    <a:pt x="109" y="420"/>
                  </a:lnTo>
                  <a:lnTo>
                    <a:pt x="116" y="444"/>
                  </a:lnTo>
                  <a:lnTo>
                    <a:pt x="127" y="463"/>
                  </a:lnTo>
                  <a:lnTo>
                    <a:pt x="140" y="478"/>
                  </a:lnTo>
                  <a:lnTo>
                    <a:pt x="155" y="490"/>
                  </a:lnTo>
                  <a:lnTo>
                    <a:pt x="172" y="498"/>
                  </a:lnTo>
                  <a:lnTo>
                    <a:pt x="189" y="504"/>
                  </a:lnTo>
                  <a:lnTo>
                    <a:pt x="206" y="508"/>
                  </a:lnTo>
                  <a:lnTo>
                    <a:pt x="221" y="509"/>
                  </a:lnTo>
                  <a:lnTo>
                    <a:pt x="252" y="506"/>
                  </a:lnTo>
                  <a:lnTo>
                    <a:pt x="278" y="497"/>
                  </a:lnTo>
                  <a:lnTo>
                    <a:pt x="300" y="484"/>
                  </a:lnTo>
                  <a:lnTo>
                    <a:pt x="316" y="468"/>
                  </a:lnTo>
                  <a:lnTo>
                    <a:pt x="327" y="447"/>
                  </a:lnTo>
                  <a:lnTo>
                    <a:pt x="331" y="426"/>
                  </a:lnTo>
                  <a:lnTo>
                    <a:pt x="331" y="418"/>
                  </a:lnTo>
                  <a:lnTo>
                    <a:pt x="328" y="408"/>
                  </a:lnTo>
                  <a:lnTo>
                    <a:pt x="325" y="400"/>
                  </a:lnTo>
                  <a:lnTo>
                    <a:pt x="318" y="391"/>
                  </a:lnTo>
                  <a:lnTo>
                    <a:pt x="307" y="381"/>
                  </a:lnTo>
                  <a:lnTo>
                    <a:pt x="292" y="372"/>
                  </a:lnTo>
                  <a:lnTo>
                    <a:pt x="272" y="362"/>
                  </a:lnTo>
                  <a:lnTo>
                    <a:pt x="247" y="353"/>
                  </a:lnTo>
                  <a:lnTo>
                    <a:pt x="214" y="345"/>
                  </a:lnTo>
                  <a:lnTo>
                    <a:pt x="187" y="339"/>
                  </a:lnTo>
                  <a:lnTo>
                    <a:pt x="161" y="332"/>
                  </a:lnTo>
                  <a:lnTo>
                    <a:pt x="135" y="322"/>
                  </a:lnTo>
                  <a:lnTo>
                    <a:pt x="111" y="312"/>
                  </a:lnTo>
                  <a:lnTo>
                    <a:pt x="89" y="300"/>
                  </a:lnTo>
                  <a:lnTo>
                    <a:pt x="70" y="286"/>
                  </a:lnTo>
                  <a:lnTo>
                    <a:pt x="53" y="268"/>
                  </a:lnTo>
                  <a:lnTo>
                    <a:pt x="40" y="248"/>
                  </a:lnTo>
                  <a:lnTo>
                    <a:pt x="29" y="226"/>
                  </a:lnTo>
                  <a:lnTo>
                    <a:pt x="22" y="200"/>
                  </a:lnTo>
                  <a:lnTo>
                    <a:pt x="20" y="169"/>
                  </a:lnTo>
                  <a:lnTo>
                    <a:pt x="23" y="138"/>
                  </a:lnTo>
                  <a:lnTo>
                    <a:pt x="32" y="110"/>
                  </a:lnTo>
                  <a:lnTo>
                    <a:pt x="47" y="84"/>
                  </a:lnTo>
                  <a:lnTo>
                    <a:pt x="67" y="60"/>
                  </a:lnTo>
                  <a:lnTo>
                    <a:pt x="90" y="40"/>
                  </a:lnTo>
                  <a:lnTo>
                    <a:pt x="117" y="22"/>
                  </a:lnTo>
                  <a:lnTo>
                    <a:pt x="149" y="11"/>
                  </a:lnTo>
                  <a:lnTo>
                    <a:pt x="182" y="2"/>
                  </a:lnTo>
                  <a:lnTo>
                    <a:pt x="2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624" y="2921"/>
              <a:ext cx="280" cy="274"/>
            </a:xfrm>
            <a:custGeom>
              <a:avLst/>
              <a:gdLst>
                <a:gd name="T0" fmla="*/ 266 w 840"/>
                <a:gd name="T1" fmla="*/ 487 h 821"/>
                <a:gd name="T2" fmla="*/ 231 w 840"/>
                <a:gd name="T3" fmla="*/ 564 h 821"/>
                <a:gd name="T4" fmla="*/ 609 w 840"/>
                <a:gd name="T5" fmla="*/ 564 h 821"/>
                <a:gd name="T6" fmla="*/ 574 w 840"/>
                <a:gd name="T7" fmla="*/ 487 h 821"/>
                <a:gd name="T8" fmla="*/ 266 w 840"/>
                <a:gd name="T9" fmla="*/ 487 h 821"/>
                <a:gd name="T10" fmla="*/ 418 w 840"/>
                <a:gd name="T11" fmla="*/ 141 h 821"/>
                <a:gd name="T12" fmla="*/ 412 w 840"/>
                <a:gd name="T13" fmla="*/ 155 h 821"/>
                <a:gd name="T14" fmla="*/ 308 w 840"/>
                <a:gd name="T15" fmla="*/ 395 h 821"/>
                <a:gd name="T16" fmla="*/ 533 w 840"/>
                <a:gd name="T17" fmla="*/ 395 h 821"/>
                <a:gd name="T18" fmla="*/ 429 w 840"/>
                <a:gd name="T19" fmla="*/ 155 h 821"/>
                <a:gd name="T20" fmla="*/ 423 w 840"/>
                <a:gd name="T21" fmla="*/ 141 h 821"/>
                <a:gd name="T22" fmla="*/ 418 w 840"/>
                <a:gd name="T23" fmla="*/ 141 h 821"/>
                <a:gd name="T24" fmla="*/ 369 w 840"/>
                <a:gd name="T25" fmla="*/ 0 h 821"/>
                <a:gd name="T26" fmla="*/ 471 w 840"/>
                <a:gd name="T27" fmla="*/ 0 h 821"/>
                <a:gd name="T28" fmla="*/ 840 w 840"/>
                <a:gd name="T29" fmla="*/ 821 h 821"/>
                <a:gd name="T30" fmla="*/ 722 w 840"/>
                <a:gd name="T31" fmla="*/ 821 h 821"/>
                <a:gd name="T32" fmla="*/ 650 w 840"/>
                <a:gd name="T33" fmla="*/ 656 h 821"/>
                <a:gd name="T34" fmla="*/ 190 w 840"/>
                <a:gd name="T35" fmla="*/ 656 h 821"/>
                <a:gd name="T36" fmla="*/ 118 w 840"/>
                <a:gd name="T37" fmla="*/ 821 h 821"/>
                <a:gd name="T38" fmla="*/ 0 w 840"/>
                <a:gd name="T39" fmla="*/ 821 h 821"/>
                <a:gd name="T40" fmla="*/ 369 w 840"/>
                <a:gd name="T41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0" h="821">
                  <a:moveTo>
                    <a:pt x="266" y="487"/>
                  </a:moveTo>
                  <a:lnTo>
                    <a:pt x="231" y="564"/>
                  </a:lnTo>
                  <a:lnTo>
                    <a:pt x="609" y="564"/>
                  </a:lnTo>
                  <a:lnTo>
                    <a:pt x="574" y="487"/>
                  </a:lnTo>
                  <a:lnTo>
                    <a:pt x="266" y="487"/>
                  </a:lnTo>
                  <a:close/>
                  <a:moveTo>
                    <a:pt x="418" y="141"/>
                  </a:moveTo>
                  <a:lnTo>
                    <a:pt x="412" y="155"/>
                  </a:lnTo>
                  <a:lnTo>
                    <a:pt x="308" y="395"/>
                  </a:lnTo>
                  <a:lnTo>
                    <a:pt x="533" y="395"/>
                  </a:lnTo>
                  <a:lnTo>
                    <a:pt x="429" y="155"/>
                  </a:lnTo>
                  <a:lnTo>
                    <a:pt x="423" y="141"/>
                  </a:lnTo>
                  <a:lnTo>
                    <a:pt x="418" y="141"/>
                  </a:lnTo>
                  <a:close/>
                  <a:moveTo>
                    <a:pt x="369" y="0"/>
                  </a:moveTo>
                  <a:lnTo>
                    <a:pt x="471" y="0"/>
                  </a:lnTo>
                  <a:lnTo>
                    <a:pt x="840" y="821"/>
                  </a:lnTo>
                  <a:lnTo>
                    <a:pt x="722" y="821"/>
                  </a:lnTo>
                  <a:lnTo>
                    <a:pt x="650" y="656"/>
                  </a:lnTo>
                  <a:lnTo>
                    <a:pt x="190" y="656"/>
                  </a:lnTo>
                  <a:lnTo>
                    <a:pt x="118" y="821"/>
                  </a:lnTo>
                  <a:lnTo>
                    <a:pt x="0" y="821"/>
                  </a:lnTo>
                  <a:lnTo>
                    <a:pt x="3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AEC2551-8A31-46B7-9C20-165D8829F41C}"/>
              </a:ext>
            </a:extLst>
          </p:cNvPr>
          <p:cNvSpPr txBox="1"/>
          <p:nvPr userDrawn="1"/>
        </p:nvSpPr>
        <p:spPr>
          <a:xfrm>
            <a:off x="4257372" y="4834704"/>
            <a:ext cx="4114800" cy="2190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900" b="0" spc="50" baseline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en-US" sz="800" spc="0" dirty="0">
                <a:solidFill>
                  <a:schemeClr val="bg1"/>
                </a:solidFill>
                <a:latin typeface="+mj-lt"/>
              </a:rPr>
              <a:t>Proprietary and Confidential</a:t>
            </a:r>
            <a:r>
              <a:rPr lang="ru-RU" sz="800" spc="0" dirty="0">
                <a:solidFill>
                  <a:schemeClr val="bg1"/>
                </a:solidFill>
                <a:latin typeface="+mj-lt"/>
              </a:rPr>
              <a:t>    </a:t>
            </a:r>
            <a:r>
              <a:rPr lang="en-US" sz="800" spc="0">
                <a:solidFill>
                  <a:schemeClr val="bg1"/>
                </a:solidFill>
                <a:latin typeface="+mj-lt"/>
              </a:rPr>
              <a:t>© 2019</a:t>
            </a:r>
            <a:endParaRPr lang="en-US" sz="800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D16D84-53BD-4825-A9FC-22CC9724E17C}"/>
              </a:ext>
            </a:extLst>
          </p:cNvPr>
          <p:cNvSpPr txBox="1"/>
          <p:nvPr userDrawn="1"/>
        </p:nvSpPr>
        <p:spPr>
          <a:xfrm>
            <a:off x="2076432" y="4866758"/>
            <a:ext cx="1221983" cy="1943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defTabSz="432000">
              <a:spcBef>
                <a:spcPts val="600"/>
              </a:spcBef>
            </a:pPr>
            <a:r>
              <a:rPr lang="en-US" sz="6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Dual headquarters </a:t>
            </a:r>
            <a:r>
              <a:rPr lang="ru-RU" sz="6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6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6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in Switzerland and Singapore</a:t>
            </a:r>
            <a:endParaRPr lang="en-US" sz="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22A63BA-7034-43FA-B6A8-8DE591F41D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119" y="4798893"/>
            <a:ext cx="752070" cy="3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7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702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998">
          <p15:clr>
            <a:srgbClr val="F26B43"/>
          </p15:clr>
        </p15:guide>
        <p15:guide id="4" pos="1134">
          <p15:clr>
            <a:srgbClr val="F26B43"/>
          </p15:clr>
        </p15:guide>
        <p15:guide id="5" pos="1905">
          <p15:clr>
            <a:srgbClr val="F26B43"/>
          </p15:clr>
        </p15:guide>
        <p15:guide id="6" pos="2041">
          <p15:clr>
            <a:srgbClr val="F26B43"/>
          </p15:clr>
        </p15:guide>
        <p15:guide id="7" pos="2812">
          <p15:clr>
            <a:srgbClr val="F26B43"/>
          </p15:clr>
        </p15:guide>
        <p15:guide id="8" pos="2948">
          <p15:clr>
            <a:srgbClr val="F26B43"/>
          </p15:clr>
        </p15:guide>
        <p15:guide id="9" pos="3719">
          <p15:clr>
            <a:srgbClr val="F26B43"/>
          </p15:clr>
        </p15:guide>
        <p15:guide id="10" pos="3833">
          <p15:clr>
            <a:srgbClr val="F26B43"/>
          </p15:clr>
        </p15:guide>
        <p15:guide id="11" pos="4604">
          <p15:clr>
            <a:srgbClr val="F26B43"/>
          </p15:clr>
        </p15:guide>
        <p15:guide id="12" pos="4740">
          <p15:clr>
            <a:srgbClr val="F26B43"/>
          </p15:clr>
        </p15:guide>
        <p15:guide id="13" orient="horz" pos="146">
          <p15:clr>
            <a:srgbClr val="F26B43"/>
          </p15:clr>
        </p15:guide>
        <p15:guide id="14" pos="236">
          <p15:clr>
            <a:srgbClr val="F26B43"/>
          </p15:clr>
        </p15:guide>
        <p15:guide id="15" orient="horz" pos="713">
          <p15:clr>
            <a:srgbClr val="F26B43"/>
          </p15:clr>
        </p15:guide>
        <p15:guide id="16" orient="horz" pos="849">
          <p15:clr>
            <a:srgbClr val="F26B43"/>
          </p15:clr>
        </p15:guide>
        <p15:guide id="17" pos="551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766118"/>
            <a:ext cx="9144000" cy="387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607" y="239263"/>
            <a:ext cx="8365106" cy="711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7588251" y="4787232"/>
            <a:ext cx="1262088" cy="31976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/>
            <a:fld id="{543EFB28-95C3-4AD7-B235-3AE45BD06154}" type="slidenum">
              <a:rPr lang="en-US" sz="800" b="0" spc="5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800" b="0" spc="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57372" y="4834704"/>
            <a:ext cx="4114800" cy="2190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900" b="0" spc="50" baseline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en-US" sz="800" spc="0" dirty="0">
                <a:solidFill>
                  <a:schemeClr val="bg1"/>
                </a:solidFill>
                <a:latin typeface="+mj-lt"/>
              </a:rPr>
              <a:t>Proprietary and Confidential</a:t>
            </a:r>
            <a:r>
              <a:rPr lang="ru-RU" sz="800" spc="0" dirty="0">
                <a:solidFill>
                  <a:schemeClr val="bg1"/>
                </a:solidFill>
                <a:latin typeface="+mj-lt"/>
              </a:rPr>
              <a:t>    </a:t>
            </a:r>
            <a:r>
              <a:rPr lang="en-US" sz="800" spc="0" dirty="0">
                <a:solidFill>
                  <a:schemeClr val="bg1"/>
                </a:solidFill>
                <a:latin typeface="+mj-lt"/>
              </a:rPr>
              <a:t>© 2018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0" y="-1076324"/>
            <a:ext cx="9144000" cy="8193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900" u="sng" dirty="0">
                <a:solidFill>
                  <a:schemeClr val="bg1"/>
                </a:solidFill>
              </a:rPr>
              <a:t>PLACE CURSOR</a:t>
            </a:r>
            <a:r>
              <a:rPr lang="en-US" sz="900" u="none" dirty="0">
                <a:solidFill>
                  <a:schemeClr val="bg1"/>
                </a:solidFill>
              </a:rPr>
              <a:t> </a:t>
            </a:r>
            <a:r>
              <a:rPr lang="en-US" sz="900" dirty="0">
                <a:solidFill>
                  <a:schemeClr val="bg1"/>
                </a:solidFill>
              </a:rPr>
              <a:t>ON THE TEXT STYLE,</a:t>
            </a:r>
            <a:r>
              <a:rPr lang="en-US" sz="900" baseline="0" dirty="0">
                <a:solidFill>
                  <a:schemeClr val="bg1"/>
                </a:solidFill>
              </a:rPr>
              <a:t> THEN CLICK </a:t>
            </a:r>
            <a:r>
              <a:rPr lang="en-US" sz="900" b="0" u="sng" baseline="0" dirty="0">
                <a:solidFill>
                  <a:schemeClr val="bg1"/>
                </a:solidFill>
              </a:rPr>
              <a:t>FORMAT PAINTER</a:t>
            </a:r>
            <a:r>
              <a:rPr lang="en-US" sz="900" b="0" u="none" baseline="0" dirty="0">
                <a:solidFill>
                  <a:schemeClr val="bg1"/>
                </a:solidFill>
              </a:rPr>
              <a:t> </a:t>
            </a:r>
            <a:r>
              <a:rPr lang="en-US" sz="900" baseline="0" dirty="0">
                <a:solidFill>
                  <a:schemeClr val="bg1"/>
                </a:solidFill>
              </a:rPr>
              <a:t>IN </a:t>
            </a:r>
            <a:r>
              <a:rPr lang="en-US" sz="900" u="sng" baseline="0" dirty="0">
                <a:solidFill>
                  <a:schemeClr val="bg1"/>
                </a:solidFill>
              </a:rPr>
              <a:t>HOME TAB</a:t>
            </a:r>
            <a:r>
              <a:rPr lang="en-US" sz="900" u="none" baseline="0" dirty="0">
                <a:solidFill>
                  <a:schemeClr val="bg1"/>
                </a:solidFill>
              </a:rPr>
              <a:t> </a:t>
            </a:r>
            <a:r>
              <a:rPr lang="en-US" sz="900" baseline="0" dirty="0">
                <a:solidFill>
                  <a:schemeClr val="bg1"/>
                </a:solidFill>
              </a:rPr>
              <a:t>AND APPLY THE STYLE BY </a:t>
            </a:r>
            <a:r>
              <a:rPr lang="en-US" sz="900" u="sng" baseline="0" dirty="0">
                <a:solidFill>
                  <a:schemeClr val="bg1"/>
                </a:solidFill>
              </a:rPr>
              <a:t>PAINTING YOU TEXT</a:t>
            </a:r>
            <a:endParaRPr lang="en-US" sz="900" u="sng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24" y="4876725"/>
            <a:ext cx="669180" cy="14347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9276815" y="0"/>
            <a:ext cx="361780" cy="5144790"/>
            <a:chOff x="9284435" y="0"/>
            <a:chExt cx="361780" cy="5144790"/>
          </a:xfrm>
        </p:grpSpPr>
        <p:sp>
          <p:nvSpPr>
            <p:cNvPr id="8" name="Rectangle 7"/>
            <p:cNvSpPr/>
            <p:nvPr userDrawn="1"/>
          </p:nvSpPr>
          <p:spPr>
            <a:xfrm>
              <a:off x="9284435" y="0"/>
              <a:ext cx="360000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9284435" y="360000"/>
              <a:ext cx="360000" cy="360000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9284435" y="720000"/>
              <a:ext cx="360000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9284435" y="2216985"/>
              <a:ext cx="360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9284435" y="3288740"/>
              <a:ext cx="360000" cy="36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9284435" y="2935370"/>
              <a:ext cx="360000" cy="36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284435" y="2576985"/>
              <a:ext cx="360000" cy="360000"/>
            </a:xfrm>
            <a:prstGeom prst="rect">
              <a:avLst/>
            </a:prstGeom>
            <a:solidFill>
              <a:srgbClr val="D92C2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284435" y="4424790"/>
              <a:ext cx="360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9284435" y="4784790"/>
              <a:ext cx="360000" cy="36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9286215" y="3706405"/>
              <a:ext cx="360000" cy="360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284435" y="4066405"/>
              <a:ext cx="360000" cy="36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9284435" y="1800000"/>
              <a:ext cx="360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284435" y="1440000"/>
              <a:ext cx="360000" cy="360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9284435" y="1080000"/>
              <a:ext cx="360000" cy="3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1846894" y="4866758"/>
            <a:ext cx="1221983" cy="1943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defTabSz="432000">
              <a:spcBef>
                <a:spcPts val="600"/>
              </a:spcBef>
            </a:pPr>
            <a:r>
              <a:rPr lang="en-US" sz="600" b="0" i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Dual headquarters </a:t>
            </a:r>
            <a:r>
              <a:rPr lang="ru-RU" sz="600" b="0" i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600" b="0" i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600" b="0" i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in Switzerland and Singapore</a:t>
            </a:r>
            <a:endParaRPr lang="en-US" sz="600" dirty="0">
              <a:solidFill>
                <a:schemeClr val="accent1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445" y="4866758"/>
            <a:ext cx="269430" cy="18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613" y="4866758"/>
            <a:ext cx="266400" cy="17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1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orient="horz" pos="146">
          <p15:clr>
            <a:srgbClr val="F26B43"/>
          </p15:clr>
        </p15:guide>
        <p15:guide id="14" pos="236">
          <p15:clr>
            <a:srgbClr val="F26B43"/>
          </p15:clr>
        </p15:guide>
        <p15:guide id="15" orient="horz" pos="599">
          <p15:clr>
            <a:srgbClr val="F26B43"/>
          </p15:clr>
        </p15:guide>
        <p15:guide id="16" orient="horz" pos="735">
          <p15:clr>
            <a:srgbClr val="F26B43"/>
          </p15:clr>
        </p15:guide>
        <p15:guide id="17" pos="5511">
          <p15:clr>
            <a:srgbClr val="F26B43"/>
          </p15:clr>
        </p15:guide>
        <p15:guide id="18" orient="horz" pos="2867">
          <p15:clr>
            <a:srgbClr val="F26B43"/>
          </p15:clr>
        </p15:guide>
        <p15:guide id="19" pos="2880">
          <p15:clr>
            <a:srgbClr val="F26B43"/>
          </p15:clr>
        </p15:guide>
        <p15:guide id="20" orient="horz" pos="463">
          <p15:clr>
            <a:srgbClr val="F26B43"/>
          </p15:clr>
        </p15:guide>
        <p15:guide id="21" orient="horz" pos="162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766118"/>
            <a:ext cx="9144000" cy="387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607" y="239263"/>
            <a:ext cx="8365106" cy="711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7588251" y="4787232"/>
            <a:ext cx="1262088" cy="31976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/>
            <a:fld id="{543EFB28-95C3-4AD7-B235-3AE45BD06154}" type="slidenum">
              <a:rPr lang="en-US" sz="800" b="0" spc="50" smtClean="0">
                <a:solidFill>
                  <a:schemeClr val="bg1"/>
                </a:solidFill>
                <a:latin typeface="+mj-lt"/>
              </a:rPr>
              <a:t>‹#›</a:t>
            </a:fld>
            <a:endParaRPr lang="en-US" sz="800" b="0" spc="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57372" y="4834704"/>
            <a:ext cx="4114800" cy="2190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900" b="0" spc="50" baseline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en-US" sz="800" spc="0" dirty="0">
                <a:solidFill>
                  <a:schemeClr val="bg1"/>
                </a:solidFill>
                <a:latin typeface="+mj-lt"/>
              </a:rPr>
              <a:t>Proprietary and Confidential</a:t>
            </a:r>
            <a:r>
              <a:rPr lang="ru-RU" sz="800" spc="0" dirty="0">
                <a:solidFill>
                  <a:schemeClr val="bg1"/>
                </a:solidFill>
                <a:latin typeface="+mj-lt"/>
              </a:rPr>
              <a:t>    </a:t>
            </a:r>
            <a:r>
              <a:rPr lang="en-US" sz="800" spc="0">
                <a:solidFill>
                  <a:schemeClr val="bg1"/>
                </a:solidFill>
                <a:latin typeface="+mj-lt"/>
              </a:rPr>
              <a:t>© 2019</a:t>
            </a:r>
            <a:endParaRPr lang="en-US" sz="800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0" y="-1076324"/>
            <a:ext cx="9144000" cy="8193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900" u="sng" dirty="0">
                <a:solidFill>
                  <a:schemeClr val="bg1"/>
                </a:solidFill>
              </a:rPr>
              <a:t>PLACE CURSOR</a:t>
            </a:r>
            <a:r>
              <a:rPr lang="en-US" sz="900" u="none" dirty="0">
                <a:solidFill>
                  <a:schemeClr val="bg1"/>
                </a:solidFill>
              </a:rPr>
              <a:t> </a:t>
            </a:r>
            <a:r>
              <a:rPr lang="en-US" sz="900" dirty="0">
                <a:solidFill>
                  <a:schemeClr val="bg1"/>
                </a:solidFill>
              </a:rPr>
              <a:t>ON THE TEXT STYLE,</a:t>
            </a:r>
            <a:r>
              <a:rPr lang="en-US" sz="900" baseline="0" dirty="0">
                <a:solidFill>
                  <a:schemeClr val="bg1"/>
                </a:solidFill>
              </a:rPr>
              <a:t> THEN CLICK </a:t>
            </a:r>
            <a:r>
              <a:rPr lang="en-US" sz="900" b="0" u="sng" baseline="0" dirty="0">
                <a:solidFill>
                  <a:schemeClr val="bg1"/>
                </a:solidFill>
              </a:rPr>
              <a:t>FORMAT PAINTER</a:t>
            </a:r>
            <a:r>
              <a:rPr lang="en-US" sz="900" b="0" u="none" baseline="0" dirty="0">
                <a:solidFill>
                  <a:schemeClr val="bg1"/>
                </a:solidFill>
              </a:rPr>
              <a:t> </a:t>
            </a:r>
            <a:r>
              <a:rPr lang="en-US" sz="900" baseline="0" dirty="0">
                <a:solidFill>
                  <a:schemeClr val="bg1"/>
                </a:solidFill>
              </a:rPr>
              <a:t>IN </a:t>
            </a:r>
            <a:r>
              <a:rPr lang="en-US" sz="900" u="sng" baseline="0" dirty="0">
                <a:solidFill>
                  <a:schemeClr val="bg1"/>
                </a:solidFill>
              </a:rPr>
              <a:t>HOME TAB</a:t>
            </a:r>
            <a:r>
              <a:rPr lang="en-US" sz="900" u="none" baseline="0" dirty="0">
                <a:solidFill>
                  <a:schemeClr val="bg1"/>
                </a:solidFill>
              </a:rPr>
              <a:t> </a:t>
            </a:r>
            <a:r>
              <a:rPr lang="en-US" sz="900" baseline="0" dirty="0">
                <a:solidFill>
                  <a:schemeClr val="bg1"/>
                </a:solidFill>
              </a:rPr>
              <a:t>AND APPLY THE STYLE BY </a:t>
            </a:r>
            <a:r>
              <a:rPr lang="en-US" sz="900" u="sng" baseline="0" dirty="0">
                <a:solidFill>
                  <a:schemeClr val="bg1"/>
                </a:solidFill>
              </a:rPr>
              <a:t>PAINTING YOU TEXT</a:t>
            </a:r>
            <a:endParaRPr lang="en-US" sz="900" u="sng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24" y="4876725"/>
            <a:ext cx="669180" cy="14347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9276815" y="0"/>
            <a:ext cx="361780" cy="5144790"/>
            <a:chOff x="9284435" y="0"/>
            <a:chExt cx="361780" cy="5144790"/>
          </a:xfrm>
        </p:grpSpPr>
        <p:sp>
          <p:nvSpPr>
            <p:cNvPr id="8" name="Rectangle 7"/>
            <p:cNvSpPr/>
            <p:nvPr userDrawn="1"/>
          </p:nvSpPr>
          <p:spPr>
            <a:xfrm>
              <a:off x="9284435" y="0"/>
              <a:ext cx="360000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9284435" y="360000"/>
              <a:ext cx="360000" cy="360000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9284435" y="720000"/>
              <a:ext cx="360000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9284435" y="2216985"/>
              <a:ext cx="360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9284435" y="3288740"/>
              <a:ext cx="360000" cy="36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9284435" y="2935370"/>
              <a:ext cx="360000" cy="36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284435" y="2576985"/>
              <a:ext cx="360000" cy="360000"/>
            </a:xfrm>
            <a:prstGeom prst="rect">
              <a:avLst/>
            </a:prstGeom>
            <a:solidFill>
              <a:srgbClr val="D92C2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284435" y="4424790"/>
              <a:ext cx="360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9284435" y="4784790"/>
              <a:ext cx="360000" cy="36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9286215" y="3706405"/>
              <a:ext cx="360000" cy="360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284435" y="4066405"/>
              <a:ext cx="360000" cy="36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9284435" y="1800000"/>
              <a:ext cx="360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284435" y="1440000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9284435" y="1080000"/>
              <a:ext cx="360000" cy="3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 userDrawn="1"/>
        </p:nvSpPr>
        <p:spPr>
          <a:xfrm>
            <a:off x="2076432" y="4866758"/>
            <a:ext cx="1221983" cy="1943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defTabSz="432000">
              <a:spcBef>
                <a:spcPts val="600"/>
              </a:spcBef>
            </a:pPr>
            <a:r>
              <a:rPr lang="en-US" sz="6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Dual headquarters </a:t>
            </a:r>
            <a:r>
              <a:rPr lang="ru-RU" sz="6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6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6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in Switzerland and Singapore</a:t>
            </a:r>
            <a:endParaRPr lang="en-US" sz="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119" y="4798893"/>
            <a:ext cx="752070" cy="3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9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78" r:id="rId31"/>
    <p:sldLayoutId id="2147483814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orient="horz" pos="146">
          <p15:clr>
            <a:srgbClr val="F26B43"/>
          </p15:clr>
        </p15:guide>
        <p15:guide id="14" pos="236">
          <p15:clr>
            <a:srgbClr val="F26B43"/>
          </p15:clr>
        </p15:guide>
        <p15:guide id="15" orient="horz" pos="599">
          <p15:clr>
            <a:srgbClr val="F26B43"/>
          </p15:clr>
        </p15:guide>
        <p15:guide id="16" orient="horz" pos="735">
          <p15:clr>
            <a:srgbClr val="F26B43"/>
          </p15:clr>
        </p15:guide>
        <p15:guide id="17" pos="5511">
          <p15:clr>
            <a:srgbClr val="F26B43"/>
          </p15:clr>
        </p15:guide>
        <p15:guide id="18" orient="horz" pos="2867">
          <p15:clr>
            <a:srgbClr val="F26B43"/>
          </p15:clr>
        </p15:guide>
        <p15:guide id="19" pos="2880">
          <p15:clr>
            <a:srgbClr val="F26B43"/>
          </p15:clr>
        </p15:guide>
        <p15:guide id="20" orient="horz" pos="463">
          <p15:clr>
            <a:srgbClr val="F26B43"/>
          </p15:clr>
        </p15:guide>
        <p15:guide id="21" orient="horz" pos="162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823100"/>
            <a:ext cx="9144000" cy="320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+mj-lt"/>
              </a:rPr>
              <a:t> 	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4766118"/>
            <a:ext cx="9144000" cy="387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607" y="239264"/>
            <a:ext cx="8365106" cy="892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1AE58-9C3F-224C-8563-9527139FE08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9800"/>
            <a:ext cx="9144000" cy="393700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6500839" y="4787232"/>
            <a:ext cx="2286000" cy="31976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/>
            <a:fld id="{543EFB28-95C3-4AD7-B235-3AE45BD06154}" type="slidenum">
              <a:rPr lang="en-US" sz="800" b="0" spc="50" smtClean="0">
                <a:solidFill>
                  <a:schemeClr val="tx2"/>
                </a:solidFill>
                <a:latin typeface="+mj-lt"/>
              </a:rPr>
              <a:t>‹#›</a:t>
            </a:fld>
            <a:endParaRPr lang="en-US" sz="800" b="0" spc="5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415509" y="4883739"/>
            <a:ext cx="669180" cy="143062"/>
            <a:chOff x="624" y="2921"/>
            <a:chExt cx="1291" cy="276"/>
          </a:xfrm>
          <a:solidFill>
            <a:schemeClr val="bg1"/>
          </a:solidFill>
        </p:grpSpPr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904" y="2994"/>
              <a:ext cx="190" cy="200"/>
            </a:xfrm>
            <a:custGeom>
              <a:avLst/>
              <a:gdLst>
                <a:gd name="T0" fmla="*/ 341 w 570"/>
                <a:gd name="T1" fmla="*/ 2 h 601"/>
                <a:gd name="T2" fmla="*/ 422 w 570"/>
                <a:gd name="T3" fmla="*/ 26 h 601"/>
                <a:gd name="T4" fmla="*/ 490 w 570"/>
                <a:gd name="T5" fmla="*/ 71 h 601"/>
                <a:gd name="T6" fmla="*/ 540 w 570"/>
                <a:gd name="T7" fmla="*/ 136 h 601"/>
                <a:gd name="T8" fmla="*/ 570 w 570"/>
                <a:gd name="T9" fmla="*/ 216 h 601"/>
                <a:gd name="T10" fmla="*/ 439 w 570"/>
                <a:gd name="T11" fmla="*/ 189 h 601"/>
                <a:gd name="T12" fmla="*/ 404 w 570"/>
                <a:gd name="T13" fmla="*/ 144 h 601"/>
                <a:gd name="T14" fmla="*/ 356 w 570"/>
                <a:gd name="T15" fmla="*/ 114 h 601"/>
                <a:gd name="T16" fmla="*/ 295 w 570"/>
                <a:gd name="T17" fmla="*/ 105 h 601"/>
                <a:gd name="T18" fmla="*/ 228 w 570"/>
                <a:gd name="T19" fmla="*/ 117 h 601"/>
                <a:gd name="T20" fmla="*/ 175 w 570"/>
                <a:gd name="T21" fmla="*/ 150 h 601"/>
                <a:gd name="T22" fmla="*/ 138 w 570"/>
                <a:gd name="T23" fmla="*/ 201 h 601"/>
                <a:gd name="T24" fmla="*/ 119 w 570"/>
                <a:gd name="T25" fmla="*/ 265 h 601"/>
                <a:gd name="T26" fmla="*/ 119 w 570"/>
                <a:gd name="T27" fmla="*/ 339 h 601"/>
                <a:gd name="T28" fmla="*/ 138 w 570"/>
                <a:gd name="T29" fmla="*/ 402 h 601"/>
                <a:gd name="T30" fmla="*/ 175 w 570"/>
                <a:gd name="T31" fmla="*/ 452 h 601"/>
                <a:gd name="T32" fmla="*/ 228 w 570"/>
                <a:gd name="T33" fmla="*/ 484 h 601"/>
                <a:gd name="T34" fmla="*/ 295 w 570"/>
                <a:gd name="T35" fmla="*/ 494 h 601"/>
                <a:gd name="T36" fmla="*/ 356 w 570"/>
                <a:gd name="T37" fmla="*/ 484 h 601"/>
                <a:gd name="T38" fmla="*/ 404 w 570"/>
                <a:gd name="T39" fmla="*/ 456 h 601"/>
                <a:gd name="T40" fmla="*/ 440 w 570"/>
                <a:gd name="T41" fmla="*/ 411 h 601"/>
                <a:gd name="T42" fmla="*/ 570 w 570"/>
                <a:gd name="T43" fmla="*/ 384 h 601"/>
                <a:gd name="T44" fmla="*/ 539 w 570"/>
                <a:gd name="T45" fmla="*/ 463 h 601"/>
                <a:gd name="T46" fmla="*/ 489 w 570"/>
                <a:gd name="T47" fmla="*/ 528 h 601"/>
                <a:gd name="T48" fmla="*/ 422 w 570"/>
                <a:gd name="T49" fmla="*/ 572 h 601"/>
                <a:gd name="T50" fmla="*/ 341 w 570"/>
                <a:gd name="T51" fmla="*/ 597 h 601"/>
                <a:gd name="T52" fmla="*/ 250 w 570"/>
                <a:gd name="T53" fmla="*/ 597 h 601"/>
                <a:gd name="T54" fmla="*/ 169 w 570"/>
                <a:gd name="T55" fmla="*/ 574 h 601"/>
                <a:gd name="T56" fmla="*/ 99 w 570"/>
                <a:gd name="T57" fmla="*/ 530 h 601"/>
                <a:gd name="T58" fmla="*/ 46 w 570"/>
                <a:gd name="T59" fmla="*/ 467 h 601"/>
                <a:gd name="T60" fmla="*/ 12 w 570"/>
                <a:gd name="T61" fmla="*/ 391 h 601"/>
                <a:gd name="T62" fmla="*/ 0 w 570"/>
                <a:gd name="T63" fmla="*/ 302 h 601"/>
                <a:gd name="T64" fmla="*/ 12 w 570"/>
                <a:gd name="T65" fmla="*/ 214 h 601"/>
                <a:gd name="T66" fmla="*/ 46 w 570"/>
                <a:gd name="T67" fmla="*/ 136 h 601"/>
                <a:gd name="T68" fmla="*/ 99 w 570"/>
                <a:gd name="T69" fmla="*/ 72 h 601"/>
                <a:gd name="T70" fmla="*/ 169 w 570"/>
                <a:gd name="T71" fmla="*/ 27 h 601"/>
                <a:gd name="T72" fmla="*/ 250 w 570"/>
                <a:gd name="T73" fmla="*/ 3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0" h="601">
                  <a:moveTo>
                    <a:pt x="295" y="0"/>
                  </a:moveTo>
                  <a:lnTo>
                    <a:pt x="341" y="2"/>
                  </a:lnTo>
                  <a:lnTo>
                    <a:pt x="383" y="12"/>
                  </a:lnTo>
                  <a:lnTo>
                    <a:pt x="422" y="26"/>
                  </a:lnTo>
                  <a:lnTo>
                    <a:pt x="459" y="46"/>
                  </a:lnTo>
                  <a:lnTo>
                    <a:pt x="490" y="71"/>
                  </a:lnTo>
                  <a:lnTo>
                    <a:pt x="517" y="101"/>
                  </a:lnTo>
                  <a:lnTo>
                    <a:pt x="540" y="136"/>
                  </a:lnTo>
                  <a:lnTo>
                    <a:pt x="559" y="173"/>
                  </a:lnTo>
                  <a:lnTo>
                    <a:pt x="570" y="216"/>
                  </a:lnTo>
                  <a:lnTo>
                    <a:pt x="451" y="216"/>
                  </a:lnTo>
                  <a:lnTo>
                    <a:pt x="439" y="189"/>
                  </a:lnTo>
                  <a:lnTo>
                    <a:pt x="423" y="164"/>
                  </a:lnTo>
                  <a:lnTo>
                    <a:pt x="404" y="144"/>
                  </a:lnTo>
                  <a:lnTo>
                    <a:pt x="382" y="127"/>
                  </a:lnTo>
                  <a:lnTo>
                    <a:pt x="356" y="114"/>
                  </a:lnTo>
                  <a:lnTo>
                    <a:pt x="328" y="107"/>
                  </a:lnTo>
                  <a:lnTo>
                    <a:pt x="295" y="105"/>
                  </a:lnTo>
                  <a:lnTo>
                    <a:pt x="259" y="108"/>
                  </a:lnTo>
                  <a:lnTo>
                    <a:pt x="228" y="117"/>
                  </a:lnTo>
                  <a:lnTo>
                    <a:pt x="199" y="131"/>
                  </a:lnTo>
                  <a:lnTo>
                    <a:pt x="175" y="150"/>
                  </a:lnTo>
                  <a:lnTo>
                    <a:pt x="155" y="173"/>
                  </a:lnTo>
                  <a:lnTo>
                    <a:pt x="138" y="201"/>
                  </a:lnTo>
                  <a:lnTo>
                    <a:pt x="126" y="231"/>
                  </a:lnTo>
                  <a:lnTo>
                    <a:pt x="119" y="265"/>
                  </a:lnTo>
                  <a:lnTo>
                    <a:pt x="116" y="302"/>
                  </a:lnTo>
                  <a:lnTo>
                    <a:pt x="119" y="339"/>
                  </a:lnTo>
                  <a:lnTo>
                    <a:pt x="126" y="372"/>
                  </a:lnTo>
                  <a:lnTo>
                    <a:pt x="138" y="402"/>
                  </a:lnTo>
                  <a:lnTo>
                    <a:pt x="155" y="430"/>
                  </a:lnTo>
                  <a:lnTo>
                    <a:pt x="175" y="452"/>
                  </a:lnTo>
                  <a:lnTo>
                    <a:pt x="199" y="470"/>
                  </a:lnTo>
                  <a:lnTo>
                    <a:pt x="228" y="484"/>
                  </a:lnTo>
                  <a:lnTo>
                    <a:pt x="259" y="492"/>
                  </a:lnTo>
                  <a:lnTo>
                    <a:pt x="295" y="494"/>
                  </a:lnTo>
                  <a:lnTo>
                    <a:pt x="328" y="492"/>
                  </a:lnTo>
                  <a:lnTo>
                    <a:pt x="356" y="484"/>
                  </a:lnTo>
                  <a:lnTo>
                    <a:pt x="382" y="472"/>
                  </a:lnTo>
                  <a:lnTo>
                    <a:pt x="404" y="456"/>
                  </a:lnTo>
                  <a:lnTo>
                    <a:pt x="423" y="434"/>
                  </a:lnTo>
                  <a:lnTo>
                    <a:pt x="440" y="411"/>
                  </a:lnTo>
                  <a:lnTo>
                    <a:pt x="451" y="384"/>
                  </a:lnTo>
                  <a:lnTo>
                    <a:pt x="570" y="384"/>
                  </a:lnTo>
                  <a:lnTo>
                    <a:pt x="558" y="425"/>
                  </a:lnTo>
                  <a:lnTo>
                    <a:pt x="539" y="463"/>
                  </a:lnTo>
                  <a:lnTo>
                    <a:pt x="516" y="497"/>
                  </a:lnTo>
                  <a:lnTo>
                    <a:pt x="489" y="528"/>
                  </a:lnTo>
                  <a:lnTo>
                    <a:pt x="457" y="552"/>
                  </a:lnTo>
                  <a:lnTo>
                    <a:pt x="422" y="572"/>
                  </a:lnTo>
                  <a:lnTo>
                    <a:pt x="383" y="588"/>
                  </a:lnTo>
                  <a:lnTo>
                    <a:pt x="341" y="597"/>
                  </a:lnTo>
                  <a:lnTo>
                    <a:pt x="295" y="601"/>
                  </a:lnTo>
                  <a:lnTo>
                    <a:pt x="250" y="597"/>
                  </a:lnTo>
                  <a:lnTo>
                    <a:pt x="208" y="588"/>
                  </a:lnTo>
                  <a:lnTo>
                    <a:pt x="169" y="574"/>
                  </a:lnTo>
                  <a:lnTo>
                    <a:pt x="132" y="554"/>
                  </a:lnTo>
                  <a:lnTo>
                    <a:pt x="99" y="530"/>
                  </a:lnTo>
                  <a:lnTo>
                    <a:pt x="71" y="500"/>
                  </a:lnTo>
                  <a:lnTo>
                    <a:pt x="46" y="467"/>
                  </a:lnTo>
                  <a:lnTo>
                    <a:pt x="26" y="431"/>
                  </a:lnTo>
                  <a:lnTo>
                    <a:pt x="12" y="391"/>
                  </a:lnTo>
                  <a:lnTo>
                    <a:pt x="4" y="348"/>
                  </a:lnTo>
                  <a:lnTo>
                    <a:pt x="0" y="302"/>
                  </a:lnTo>
                  <a:lnTo>
                    <a:pt x="4" y="256"/>
                  </a:lnTo>
                  <a:lnTo>
                    <a:pt x="12" y="214"/>
                  </a:lnTo>
                  <a:lnTo>
                    <a:pt x="26" y="173"/>
                  </a:lnTo>
                  <a:lnTo>
                    <a:pt x="46" y="136"/>
                  </a:lnTo>
                  <a:lnTo>
                    <a:pt x="71" y="103"/>
                  </a:lnTo>
                  <a:lnTo>
                    <a:pt x="99" y="72"/>
                  </a:lnTo>
                  <a:lnTo>
                    <a:pt x="132" y="47"/>
                  </a:lnTo>
                  <a:lnTo>
                    <a:pt x="169" y="27"/>
                  </a:lnTo>
                  <a:lnTo>
                    <a:pt x="208" y="12"/>
                  </a:lnTo>
                  <a:lnTo>
                    <a:pt x="250" y="3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1130" y="2992"/>
              <a:ext cx="91" cy="203"/>
            </a:xfrm>
            <a:custGeom>
              <a:avLst/>
              <a:gdLst>
                <a:gd name="T0" fmla="*/ 253 w 274"/>
                <a:gd name="T1" fmla="*/ 0 h 608"/>
                <a:gd name="T2" fmla="*/ 264 w 274"/>
                <a:gd name="T3" fmla="*/ 0 h 608"/>
                <a:gd name="T4" fmla="*/ 271 w 274"/>
                <a:gd name="T5" fmla="*/ 1 h 608"/>
                <a:gd name="T6" fmla="*/ 274 w 274"/>
                <a:gd name="T7" fmla="*/ 2 h 608"/>
                <a:gd name="T8" fmla="*/ 274 w 274"/>
                <a:gd name="T9" fmla="*/ 111 h 608"/>
                <a:gd name="T10" fmla="*/ 273 w 274"/>
                <a:gd name="T11" fmla="*/ 111 h 608"/>
                <a:gd name="T12" fmla="*/ 269 w 274"/>
                <a:gd name="T13" fmla="*/ 110 h 608"/>
                <a:gd name="T14" fmla="*/ 263 w 274"/>
                <a:gd name="T15" fmla="*/ 110 h 608"/>
                <a:gd name="T16" fmla="*/ 253 w 274"/>
                <a:gd name="T17" fmla="*/ 110 h 608"/>
                <a:gd name="T18" fmla="*/ 223 w 274"/>
                <a:gd name="T19" fmla="*/ 112 h 608"/>
                <a:gd name="T20" fmla="*/ 197 w 274"/>
                <a:gd name="T21" fmla="*/ 118 h 608"/>
                <a:gd name="T22" fmla="*/ 173 w 274"/>
                <a:gd name="T23" fmla="*/ 127 h 608"/>
                <a:gd name="T24" fmla="*/ 152 w 274"/>
                <a:gd name="T25" fmla="*/ 142 h 608"/>
                <a:gd name="T26" fmla="*/ 135 w 274"/>
                <a:gd name="T27" fmla="*/ 158 h 608"/>
                <a:gd name="T28" fmla="*/ 123 w 274"/>
                <a:gd name="T29" fmla="*/ 179 h 608"/>
                <a:gd name="T30" fmla="*/ 115 w 274"/>
                <a:gd name="T31" fmla="*/ 204 h 608"/>
                <a:gd name="T32" fmla="*/ 111 w 274"/>
                <a:gd name="T33" fmla="*/ 233 h 608"/>
                <a:gd name="T34" fmla="*/ 111 w 274"/>
                <a:gd name="T35" fmla="*/ 608 h 608"/>
                <a:gd name="T36" fmla="*/ 0 w 274"/>
                <a:gd name="T37" fmla="*/ 608 h 608"/>
                <a:gd name="T38" fmla="*/ 0 w 274"/>
                <a:gd name="T39" fmla="*/ 14 h 608"/>
                <a:gd name="T40" fmla="*/ 101 w 274"/>
                <a:gd name="T41" fmla="*/ 14 h 608"/>
                <a:gd name="T42" fmla="*/ 107 w 274"/>
                <a:gd name="T43" fmla="*/ 71 h 608"/>
                <a:gd name="T44" fmla="*/ 112 w 274"/>
                <a:gd name="T45" fmla="*/ 71 h 608"/>
                <a:gd name="T46" fmla="*/ 131 w 274"/>
                <a:gd name="T47" fmla="*/ 50 h 608"/>
                <a:gd name="T48" fmla="*/ 152 w 274"/>
                <a:gd name="T49" fmla="*/ 32 h 608"/>
                <a:gd name="T50" fmla="*/ 175 w 274"/>
                <a:gd name="T51" fmla="*/ 19 h 608"/>
                <a:gd name="T52" fmla="*/ 196 w 274"/>
                <a:gd name="T53" fmla="*/ 11 h 608"/>
                <a:gd name="T54" fmla="*/ 217 w 274"/>
                <a:gd name="T55" fmla="*/ 3 h 608"/>
                <a:gd name="T56" fmla="*/ 236 w 274"/>
                <a:gd name="T57" fmla="*/ 1 h 608"/>
                <a:gd name="T58" fmla="*/ 253 w 274"/>
                <a:gd name="T59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4" h="608">
                  <a:moveTo>
                    <a:pt x="253" y="0"/>
                  </a:moveTo>
                  <a:lnTo>
                    <a:pt x="264" y="0"/>
                  </a:lnTo>
                  <a:lnTo>
                    <a:pt x="271" y="1"/>
                  </a:lnTo>
                  <a:lnTo>
                    <a:pt x="274" y="2"/>
                  </a:lnTo>
                  <a:lnTo>
                    <a:pt x="274" y="111"/>
                  </a:lnTo>
                  <a:lnTo>
                    <a:pt x="273" y="111"/>
                  </a:lnTo>
                  <a:lnTo>
                    <a:pt x="269" y="110"/>
                  </a:lnTo>
                  <a:lnTo>
                    <a:pt x="263" y="110"/>
                  </a:lnTo>
                  <a:lnTo>
                    <a:pt x="253" y="110"/>
                  </a:lnTo>
                  <a:lnTo>
                    <a:pt x="223" y="112"/>
                  </a:lnTo>
                  <a:lnTo>
                    <a:pt x="197" y="118"/>
                  </a:lnTo>
                  <a:lnTo>
                    <a:pt x="173" y="127"/>
                  </a:lnTo>
                  <a:lnTo>
                    <a:pt x="152" y="142"/>
                  </a:lnTo>
                  <a:lnTo>
                    <a:pt x="135" y="158"/>
                  </a:lnTo>
                  <a:lnTo>
                    <a:pt x="123" y="179"/>
                  </a:lnTo>
                  <a:lnTo>
                    <a:pt x="115" y="204"/>
                  </a:lnTo>
                  <a:lnTo>
                    <a:pt x="111" y="233"/>
                  </a:lnTo>
                  <a:lnTo>
                    <a:pt x="111" y="608"/>
                  </a:lnTo>
                  <a:lnTo>
                    <a:pt x="0" y="608"/>
                  </a:lnTo>
                  <a:lnTo>
                    <a:pt x="0" y="14"/>
                  </a:lnTo>
                  <a:lnTo>
                    <a:pt x="101" y="14"/>
                  </a:lnTo>
                  <a:lnTo>
                    <a:pt x="107" y="71"/>
                  </a:lnTo>
                  <a:lnTo>
                    <a:pt x="112" y="71"/>
                  </a:lnTo>
                  <a:lnTo>
                    <a:pt x="131" y="50"/>
                  </a:lnTo>
                  <a:lnTo>
                    <a:pt x="152" y="32"/>
                  </a:lnTo>
                  <a:lnTo>
                    <a:pt x="175" y="19"/>
                  </a:lnTo>
                  <a:lnTo>
                    <a:pt x="196" y="11"/>
                  </a:lnTo>
                  <a:lnTo>
                    <a:pt x="217" y="3"/>
                  </a:lnTo>
                  <a:lnTo>
                    <a:pt x="236" y="1"/>
                  </a:lnTo>
                  <a:lnTo>
                    <a:pt x="2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1466" y="2992"/>
              <a:ext cx="175" cy="203"/>
            </a:xfrm>
            <a:custGeom>
              <a:avLst/>
              <a:gdLst>
                <a:gd name="T0" fmla="*/ 299 w 525"/>
                <a:gd name="T1" fmla="*/ 0 h 608"/>
                <a:gd name="T2" fmla="*/ 328 w 525"/>
                <a:gd name="T3" fmla="*/ 1 h 608"/>
                <a:gd name="T4" fmla="*/ 355 w 525"/>
                <a:gd name="T5" fmla="*/ 5 h 608"/>
                <a:gd name="T6" fmla="*/ 382 w 525"/>
                <a:gd name="T7" fmla="*/ 12 h 608"/>
                <a:gd name="T8" fmla="*/ 408 w 525"/>
                <a:gd name="T9" fmla="*/ 21 h 608"/>
                <a:gd name="T10" fmla="*/ 431 w 525"/>
                <a:gd name="T11" fmla="*/ 34 h 608"/>
                <a:gd name="T12" fmla="*/ 454 w 525"/>
                <a:gd name="T13" fmla="*/ 50 h 608"/>
                <a:gd name="T14" fmla="*/ 475 w 525"/>
                <a:gd name="T15" fmla="*/ 68 h 608"/>
                <a:gd name="T16" fmla="*/ 491 w 525"/>
                <a:gd name="T17" fmla="*/ 92 h 608"/>
                <a:gd name="T18" fmla="*/ 507 w 525"/>
                <a:gd name="T19" fmla="*/ 118 h 608"/>
                <a:gd name="T20" fmla="*/ 517 w 525"/>
                <a:gd name="T21" fmla="*/ 149 h 608"/>
                <a:gd name="T22" fmla="*/ 523 w 525"/>
                <a:gd name="T23" fmla="*/ 183 h 608"/>
                <a:gd name="T24" fmla="*/ 525 w 525"/>
                <a:gd name="T25" fmla="*/ 222 h 608"/>
                <a:gd name="T26" fmla="*/ 525 w 525"/>
                <a:gd name="T27" fmla="*/ 608 h 608"/>
                <a:gd name="T28" fmla="*/ 415 w 525"/>
                <a:gd name="T29" fmla="*/ 608 h 608"/>
                <a:gd name="T30" fmla="*/ 415 w 525"/>
                <a:gd name="T31" fmla="*/ 229 h 608"/>
                <a:gd name="T32" fmla="*/ 411 w 525"/>
                <a:gd name="T33" fmla="*/ 201 h 608"/>
                <a:gd name="T34" fmla="*/ 404 w 525"/>
                <a:gd name="T35" fmla="*/ 176 h 608"/>
                <a:gd name="T36" fmla="*/ 392 w 525"/>
                <a:gd name="T37" fmla="*/ 155 h 608"/>
                <a:gd name="T38" fmla="*/ 376 w 525"/>
                <a:gd name="T39" fmla="*/ 138 h 608"/>
                <a:gd name="T40" fmla="*/ 357 w 525"/>
                <a:gd name="T41" fmla="*/ 124 h 608"/>
                <a:gd name="T42" fmla="*/ 333 w 525"/>
                <a:gd name="T43" fmla="*/ 114 h 608"/>
                <a:gd name="T44" fmla="*/ 308 w 525"/>
                <a:gd name="T45" fmla="*/ 110 h 608"/>
                <a:gd name="T46" fmla="*/ 279 w 525"/>
                <a:gd name="T47" fmla="*/ 107 h 608"/>
                <a:gd name="T48" fmla="*/ 249 w 525"/>
                <a:gd name="T49" fmla="*/ 109 h 608"/>
                <a:gd name="T50" fmla="*/ 220 w 525"/>
                <a:gd name="T51" fmla="*/ 113 h 608"/>
                <a:gd name="T52" fmla="*/ 194 w 525"/>
                <a:gd name="T53" fmla="*/ 122 h 608"/>
                <a:gd name="T54" fmla="*/ 172 w 525"/>
                <a:gd name="T55" fmla="*/ 133 h 608"/>
                <a:gd name="T56" fmla="*/ 152 w 525"/>
                <a:gd name="T57" fmla="*/ 148 h 608"/>
                <a:gd name="T58" fmla="*/ 136 w 525"/>
                <a:gd name="T59" fmla="*/ 164 h 608"/>
                <a:gd name="T60" fmla="*/ 123 w 525"/>
                <a:gd name="T61" fmla="*/ 184 h 608"/>
                <a:gd name="T62" fmla="*/ 114 w 525"/>
                <a:gd name="T63" fmla="*/ 208 h 608"/>
                <a:gd name="T64" fmla="*/ 112 w 525"/>
                <a:gd name="T65" fmla="*/ 234 h 608"/>
                <a:gd name="T66" fmla="*/ 112 w 525"/>
                <a:gd name="T67" fmla="*/ 608 h 608"/>
                <a:gd name="T68" fmla="*/ 0 w 525"/>
                <a:gd name="T69" fmla="*/ 608 h 608"/>
                <a:gd name="T70" fmla="*/ 0 w 525"/>
                <a:gd name="T71" fmla="*/ 14 h 608"/>
                <a:gd name="T72" fmla="*/ 100 w 525"/>
                <a:gd name="T73" fmla="*/ 14 h 608"/>
                <a:gd name="T74" fmla="*/ 107 w 525"/>
                <a:gd name="T75" fmla="*/ 71 h 608"/>
                <a:gd name="T76" fmla="*/ 112 w 525"/>
                <a:gd name="T77" fmla="*/ 71 h 608"/>
                <a:gd name="T78" fmla="*/ 124 w 525"/>
                <a:gd name="T79" fmla="*/ 60 h 608"/>
                <a:gd name="T80" fmla="*/ 139 w 525"/>
                <a:gd name="T81" fmla="*/ 48 h 608"/>
                <a:gd name="T82" fmla="*/ 157 w 525"/>
                <a:gd name="T83" fmla="*/ 35 h 608"/>
                <a:gd name="T84" fmla="*/ 179 w 525"/>
                <a:gd name="T85" fmla="*/ 25 h 608"/>
                <a:gd name="T86" fmla="*/ 204 w 525"/>
                <a:gd name="T87" fmla="*/ 15 h 608"/>
                <a:gd name="T88" fmla="*/ 232 w 525"/>
                <a:gd name="T89" fmla="*/ 7 h 608"/>
                <a:gd name="T90" fmla="*/ 264 w 525"/>
                <a:gd name="T91" fmla="*/ 2 h 608"/>
                <a:gd name="T92" fmla="*/ 299 w 525"/>
                <a:gd name="T93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25" h="608">
                  <a:moveTo>
                    <a:pt x="299" y="0"/>
                  </a:moveTo>
                  <a:lnTo>
                    <a:pt x="328" y="1"/>
                  </a:lnTo>
                  <a:lnTo>
                    <a:pt x="355" y="5"/>
                  </a:lnTo>
                  <a:lnTo>
                    <a:pt x="382" y="12"/>
                  </a:lnTo>
                  <a:lnTo>
                    <a:pt x="408" y="21"/>
                  </a:lnTo>
                  <a:lnTo>
                    <a:pt x="431" y="34"/>
                  </a:lnTo>
                  <a:lnTo>
                    <a:pt x="454" y="50"/>
                  </a:lnTo>
                  <a:lnTo>
                    <a:pt x="475" y="68"/>
                  </a:lnTo>
                  <a:lnTo>
                    <a:pt x="491" y="92"/>
                  </a:lnTo>
                  <a:lnTo>
                    <a:pt x="507" y="118"/>
                  </a:lnTo>
                  <a:lnTo>
                    <a:pt x="517" y="149"/>
                  </a:lnTo>
                  <a:lnTo>
                    <a:pt x="523" y="183"/>
                  </a:lnTo>
                  <a:lnTo>
                    <a:pt x="525" y="222"/>
                  </a:lnTo>
                  <a:lnTo>
                    <a:pt x="525" y="608"/>
                  </a:lnTo>
                  <a:lnTo>
                    <a:pt x="415" y="608"/>
                  </a:lnTo>
                  <a:lnTo>
                    <a:pt x="415" y="229"/>
                  </a:lnTo>
                  <a:lnTo>
                    <a:pt x="411" y="201"/>
                  </a:lnTo>
                  <a:lnTo>
                    <a:pt x="404" y="176"/>
                  </a:lnTo>
                  <a:lnTo>
                    <a:pt x="392" y="155"/>
                  </a:lnTo>
                  <a:lnTo>
                    <a:pt x="376" y="138"/>
                  </a:lnTo>
                  <a:lnTo>
                    <a:pt x="357" y="124"/>
                  </a:lnTo>
                  <a:lnTo>
                    <a:pt x="333" y="114"/>
                  </a:lnTo>
                  <a:lnTo>
                    <a:pt x="308" y="110"/>
                  </a:lnTo>
                  <a:lnTo>
                    <a:pt x="279" y="107"/>
                  </a:lnTo>
                  <a:lnTo>
                    <a:pt x="249" y="109"/>
                  </a:lnTo>
                  <a:lnTo>
                    <a:pt x="220" y="113"/>
                  </a:lnTo>
                  <a:lnTo>
                    <a:pt x="194" y="122"/>
                  </a:lnTo>
                  <a:lnTo>
                    <a:pt x="172" y="133"/>
                  </a:lnTo>
                  <a:lnTo>
                    <a:pt x="152" y="148"/>
                  </a:lnTo>
                  <a:lnTo>
                    <a:pt x="136" y="164"/>
                  </a:lnTo>
                  <a:lnTo>
                    <a:pt x="123" y="184"/>
                  </a:lnTo>
                  <a:lnTo>
                    <a:pt x="114" y="208"/>
                  </a:lnTo>
                  <a:lnTo>
                    <a:pt x="112" y="234"/>
                  </a:lnTo>
                  <a:lnTo>
                    <a:pt x="112" y="608"/>
                  </a:lnTo>
                  <a:lnTo>
                    <a:pt x="0" y="608"/>
                  </a:lnTo>
                  <a:lnTo>
                    <a:pt x="0" y="14"/>
                  </a:lnTo>
                  <a:lnTo>
                    <a:pt x="100" y="14"/>
                  </a:lnTo>
                  <a:lnTo>
                    <a:pt x="107" y="71"/>
                  </a:lnTo>
                  <a:lnTo>
                    <a:pt x="112" y="71"/>
                  </a:lnTo>
                  <a:lnTo>
                    <a:pt x="124" y="60"/>
                  </a:lnTo>
                  <a:lnTo>
                    <a:pt x="139" y="48"/>
                  </a:lnTo>
                  <a:lnTo>
                    <a:pt x="157" y="35"/>
                  </a:lnTo>
                  <a:lnTo>
                    <a:pt x="179" y="25"/>
                  </a:lnTo>
                  <a:lnTo>
                    <a:pt x="204" y="15"/>
                  </a:lnTo>
                  <a:lnTo>
                    <a:pt x="232" y="7"/>
                  </a:lnTo>
                  <a:lnTo>
                    <a:pt x="264" y="2"/>
                  </a:lnTo>
                  <a:lnTo>
                    <a:pt x="2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 userDrawn="1"/>
          </p:nvSpPr>
          <p:spPr bwMode="auto">
            <a:xfrm>
              <a:off x="1689" y="2997"/>
              <a:ext cx="37" cy="19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1231" y="2994"/>
              <a:ext cx="198" cy="200"/>
            </a:xfrm>
            <a:custGeom>
              <a:avLst/>
              <a:gdLst>
                <a:gd name="T0" fmla="*/ 263 w 595"/>
                <a:gd name="T1" fmla="*/ 108 h 601"/>
                <a:gd name="T2" fmla="*/ 202 w 595"/>
                <a:gd name="T3" fmla="*/ 131 h 601"/>
                <a:gd name="T4" fmla="*/ 156 w 595"/>
                <a:gd name="T5" fmla="*/ 172 h 601"/>
                <a:gd name="T6" fmla="*/ 127 w 595"/>
                <a:gd name="T7" fmla="*/ 230 h 601"/>
                <a:gd name="T8" fmla="*/ 117 w 595"/>
                <a:gd name="T9" fmla="*/ 300 h 601"/>
                <a:gd name="T10" fmla="*/ 127 w 595"/>
                <a:gd name="T11" fmla="*/ 369 h 601"/>
                <a:gd name="T12" fmla="*/ 156 w 595"/>
                <a:gd name="T13" fmla="*/ 426 h 601"/>
                <a:gd name="T14" fmla="*/ 202 w 595"/>
                <a:gd name="T15" fmla="*/ 467 h 601"/>
                <a:gd name="T16" fmla="*/ 263 w 595"/>
                <a:gd name="T17" fmla="*/ 490 h 601"/>
                <a:gd name="T18" fmla="*/ 333 w 595"/>
                <a:gd name="T19" fmla="*/ 490 h 601"/>
                <a:gd name="T20" fmla="*/ 394 w 595"/>
                <a:gd name="T21" fmla="*/ 467 h 601"/>
                <a:gd name="T22" fmla="*/ 440 w 595"/>
                <a:gd name="T23" fmla="*/ 426 h 601"/>
                <a:gd name="T24" fmla="*/ 469 w 595"/>
                <a:gd name="T25" fmla="*/ 369 h 601"/>
                <a:gd name="T26" fmla="*/ 480 w 595"/>
                <a:gd name="T27" fmla="*/ 300 h 601"/>
                <a:gd name="T28" fmla="*/ 469 w 595"/>
                <a:gd name="T29" fmla="*/ 230 h 601"/>
                <a:gd name="T30" fmla="*/ 440 w 595"/>
                <a:gd name="T31" fmla="*/ 172 h 601"/>
                <a:gd name="T32" fmla="*/ 394 w 595"/>
                <a:gd name="T33" fmla="*/ 131 h 601"/>
                <a:gd name="T34" fmla="*/ 333 w 595"/>
                <a:gd name="T35" fmla="*/ 108 h 601"/>
                <a:gd name="T36" fmla="*/ 299 w 595"/>
                <a:gd name="T37" fmla="*/ 0 h 601"/>
                <a:gd name="T38" fmla="*/ 386 w 595"/>
                <a:gd name="T39" fmla="*/ 12 h 601"/>
                <a:gd name="T40" fmla="*/ 462 w 595"/>
                <a:gd name="T41" fmla="*/ 47 h 601"/>
                <a:gd name="T42" fmla="*/ 525 w 595"/>
                <a:gd name="T43" fmla="*/ 100 h 601"/>
                <a:gd name="T44" fmla="*/ 568 w 595"/>
                <a:gd name="T45" fmla="*/ 171 h 601"/>
                <a:gd name="T46" fmla="*/ 592 w 595"/>
                <a:gd name="T47" fmla="*/ 255 h 601"/>
                <a:gd name="T48" fmla="*/ 592 w 595"/>
                <a:gd name="T49" fmla="*/ 346 h 601"/>
                <a:gd name="T50" fmla="*/ 568 w 595"/>
                <a:gd name="T51" fmla="*/ 428 h 601"/>
                <a:gd name="T52" fmla="*/ 525 w 595"/>
                <a:gd name="T53" fmla="*/ 499 h 601"/>
                <a:gd name="T54" fmla="*/ 462 w 595"/>
                <a:gd name="T55" fmla="*/ 554 h 601"/>
                <a:gd name="T56" fmla="*/ 386 w 595"/>
                <a:gd name="T57" fmla="*/ 588 h 601"/>
                <a:gd name="T58" fmla="*/ 299 w 595"/>
                <a:gd name="T59" fmla="*/ 601 h 601"/>
                <a:gd name="T60" fmla="*/ 210 w 595"/>
                <a:gd name="T61" fmla="*/ 588 h 601"/>
                <a:gd name="T62" fmla="*/ 134 w 595"/>
                <a:gd name="T63" fmla="*/ 554 h 601"/>
                <a:gd name="T64" fmla="*/ 72 w 595"/>
                <a:gd name="T65" fmla="*/ 499 h 601"/>
                <a:gd name="T66" fmla="*/ 28 w 595"/>
                <a:gd name="T67" fmla="*/ 428 h 601"/>
                <a:gd name="T68" fmla="*/ 4 w 595"/>
                <a:gd name="T69" fmla="*/ 346 h 601"/>
                <a:gd name="T70" fmla="*/ 4 w 595"/>
                <a:gd name="T71" fmla="*/ 255 h 601"/>
                <a:gd name="T72" fmla="*/ 28 w 595"/>
                <a:gd name="T73" fmla="*/ 171 h 601"/>
                <a:gd name="T74" fmla="*/ 72 w 595"/>
                <a:gd name="T75" fmla="*/ 100 h 601"/>
                <a:gd name="T76" fmla="*/ 134 w 595"/>
                <a:gd name="T77" fmla="*/ 47 h 601"/>
                <a:gd name="T78" fmla="*/ 210 w 595"/>
                <a:gd name="T79" fmla="*/ 12 h 601"/>
                <a:gd name="T80" fmla="*/ 299 w 595"/>
                <a:gd name="T81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95" h="601">
                  <a:moveTo>
                    <a:pt x="299" y="105"/>
                  </a:moveTo>
                  <a:lnTo>
                    <a:pt x="263" y="108"/>
                  </a:lnTo>
                  <a:lnTo>
                    <a:pt x="230" y="117"/>
                  </a:lnTo>
                  <a:lnTo>
                    <a:pt x="202" y="131"/>
                  </a:lnTo>
                  <a:lnTo>
                    <a:pt x="177" y="150"/>
                  </a:lnTo>
                  <a:lnTo>
                    <a:pt x="156" y="172"/>
                  </a:lnTo>
                  <a:lnTo>
                    <a:pt x="139" y="199"/>
                  </a:lnTo>
                  <a:lnTo>
                    <a:pt x="127" y="230"/>
                  </a:lnTo>
                  <a:lnTo>
                    <a:pt x="119" y="264"/>
                  </a:lnTo>
                  <a:lnTo>
                    <a:pt x="117" y="300"/>
                  </a:lnTo>
                  <a:lnTo>
                    <a:pt x="119" y="336"/>
                  </a:lnTo>
                  <a:lnTo>
                    <a:pt x="127" y="369"/>
                  </a:lnTo>
                  <a:lnTo>
                    <a:pt x="139" y="400"/>
                  </a:lnTo>
                  <a:lnTo>
                    <a:pt x="156" y="426"/>
                  </a:lnTo>
                  <a:lnTo>
                    <a:pt x="177" y="450"/>
                  </a:lnTo>
                  <a:lnTo>
                    <a:pt x="202" y="467"/>
                  </a:lnTo>
                  <a:lnTo>
                    <a:pt x="230" y="482"/>
                  </a:lnTo>
                  <a:lnTo>
                    <a:pt x="263" y="490"/>
                  </a:lnTo>
                  <a:lnTo>
                    <a:pt x="299" y="493"/>
                  </a:lnTo>
                  <a:lnTo>
                    <a:pt x="333" y="490"/>
                  </a:lnTo>
                  <a:lnTo>
                    <a:pt x="366" y="482"/>
                  </a:lnTo>
                  <a:lnTo>
                    <a:pt x="394" y="467"/>
                  </a:lnTo>
                  <a:lnTo>
                    <a:pt x="419" y="450"/>
                  </a:lnTo>
                  <a:lnTo>
                    <a:pt x="440" y="426"/>
                  </a:lnTo>
                  <a:lnTo>
                    <a:pt x="456" y="400"/>
                  </a:lnTo>
                  <a:lnTo>
                    <a:pt x="469" y="369"/>
                  </a:lnTo>
                  <a:lnTo>
                    <a:pt x="476" y="336"/>
                  </a:lnTo>
                  <a:lnTo>
                    <a:pt x="480" y="300"/>
                  </a:lnTo>
                  <a:lnTo>
                    <a:pt x="476" y="264"/>
                  </a:lnTo>
                  <a:lnTo>
                    <a:pt x="469" y="230"/>
                  </a:lnTo>
                  <a:lnTo>
                    <a:pt x="456" y="199"/>
                  </a:lnTo>
                  <a:lnTo>
                    <a:pt x="440" y="172"/>
                  </a:lnTo>
                  <a:lnTo>
                    <a:pt x="419" y="150"/>
                  </a:lnTo>
                  <a:lnTo>
                    <a:pt x="394" y="131"/>
                  </a:lnTo>
                  <a:lnTo>
                    <a:pt x="366" y="117"/>
                  </a:lnTo>
                  <a:lnTo>
                    <a:pt x="333" y="108"/>
                  </a:lnTo>
                  <a:lnTo>
                    <a:pt x="299" y="105"/>
                  </a:lnTo>
                  <a:close/>
                  <a:moveTo>
                    <a:pt x="299" y="0"/>
                  </a:moveTo>
                  <a:lnTo>
                    <a:pt x="343" y="2"/>
                  </a:lnTo>
                  <a:lnTo>
                    <a:pt x="386" y="12"/>
                  </a:lnTo>
                  <a:lnTo>
                    <a:pt x="426" y="27"/>
                  </a:lnTo>
                  <a:lnTo>
                    <a:pt x="462" y="47"/>
                  </a:lnTo>
                  <a:lnTo>
                    <a:pt x="495" y="72"/>
                  </a:lnTo>
                  <a:lnTo>
                    <a:pt x="525" y="100"/>
                  </a:lnTo>
                  <a:lnTo>
                    <a:pt x="550" y="134"/>
                  </a:lnTo>
                  <a:lnTo>
                    <a:pt x="568" y="171"/>
                  </a:lnTo>
                  <a:lnTo>
                    <a:pt x="584" y="211"/>
                  </a:lnTo>
                  <a:lnTo>
                    <a:pt x="592" y="255"/>
                  </a:lnTo>
                  <a:lnTo>
                    <a:pt x="595" y="300"/>
                  </a:lnTo>
                  <a:lnTo>
                    <a:pt x="592" y="346"/>
                  </a:lnTo>
                  <a:lnTo>
                    <a:pt x="584" y="388"/>
                  </a:lnTo>
                  <a:lnTo>
                    <a:pt x="568" y="428"/>
                  </a:lnTo>
                  <a:lnTo>
                    <a:pt x="550" y="466"/>
                  </a:lnTo>
                  <a:lnTo>
                    <a:pt x="525" y="499"/>
                  </a:lnTo>
                  <a:lnTo>
                    <a:pt x="495" y="529"/>
                  </a:lnTo>
                  <a:lnTo>
                    <a:pt x="462" y="554"/>
                  </a:lnTo>
                  <a:lnTo>
                    <a:pt x="426" y="574"/>
                  </a:lnTo>
                  <a:lnTo>
                    <a:pt x="386" y="588"/>
                  </a:lnTo>
                  <a:lnTo>
                    <a:pt x="343" y="597"/>
                  </a:lnTo>
                  <a:lnTo>
                    <a:pt x="299" y="601"/>
                  </a:lnTo>
                  <a:lnTo>
                    <a:pt x="253" y="597"/>
                  </a:lnTo>
                  <a:lnTo>
                    <a:pt x="210" y="588"/>
                  </a:lnTo>
                  <a:lnTo>
                    <a:pt x="170" y="574"/>
                  </a:lnTo>
                  <a:lnTo>
                    <a:pt x="134" y="554"/>
                  </a:lnTo>
                  <a:lnTo>
                    <a:pt x="101" y="529"/>
                  </a:lnTo>
                  <a:lnTo>
                    <a:pt x="72" y="499"/>
                  </a:lnTo>
                  <a:lnTo>
                    <a:pt x="48" y="466"/>
                  </a:lnTo>
                  <a:lnTo>
                    <a:pt x="28" y="428"/>
                  </a:lnTo>
                  <a:lnTo>
                    <a:pt x="12" y="388"/>
                  </a:lnTo>
                  <a:lnTo>
                    <a:pt x="4" y="346"/>
                  </a:lnTo>
                  <a:lnTo>
                    <a:pt x="0" y="300"/>
                  </a:lnTo>
                  <a:lnTo>
                    <a:pt x="4" y="255"/>
                  </a:lnTo>
                  <a:lnTo>
                    <a:pt x="12" y="211"/>
                  </a:lnTo>
                  <a:lnTo>
                    <a:pt x="28" y="171"/>
                  </a:lnTo>
                  <a:lnTo>
                    <a:pt x="48" y="134"/>
                  </a:lnTo>
                  <a:lnTo>
                    <a:pt x="72" y="100"/>
                  </a:lnTo>
                  <a:lnTo>
                    <a:pt x="101" y="72"/>
                  </a:lnTo>
                  <a:lnTo>
                    <a:pt x="134" y="47"/>
                  </a:lnTo>
                  <a:lnTo>
                    <a:pt x="170" y="27"/>
                  </a:lnTo>
                  <a:lnTo>
                    <a:pt x="210" y="12"/>
                  </a:lnTo>
                  <a:lnTo>
                    <a:pt x="253" y="2"/>
                  </a:lnTo>
                  <a:lnTo>
                    <a:pt x="2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767" y="2994"/>
              <a:ext cx="148" cy="203"/>
            </a:xfrm>
            <a:custGeom>
              <a:avLst/>
              <a:gdLst>
                <a:gd name="T0" fmla="*/ 253 w 445"/>
                <a:gd name="T1" fmla="*/ 2 h 608"/>
                <a:gd name="T2" fmla="*/ 315 w 445"/>
                <a:gd name="T3" fmla="*/ 19 h 608"/>
                <a:gd name="T4" fmla="*/ 365 w 445"/>
                <a:gd name="T5" fmla="*/ 52 h 608"/>
                <a:gd name="T6" fmla="*/ 399 w 445"/>
                <a:gd name="T7" fmla="*/ 100 h 608"/>
                <a:gd name="T8" fmla="*/ 415 w 445"/>
                <a:gd name="T9" fmla="*/ 161 h 608"/>
                <a:gd name="T10" fmla="*/ 309 w 445"/>
                <a:gd name="T11" fmla="*/ 196 h 608"/>
                <a:gd name="T12" fmla="*/ 301 w 445"/>
                <a:gd name="T13" fmla="*/ 149 h 608"/>
                <a:gd name="T14" fmla="*/ 280 w 445"/>
                <a:gd name="T15" fmla="*/ 119 h 608"/>
                <a:gd name="T16" fmla="*/ 250 w 445"/>
                <a:gd name="T17" fmla="*/ 103 h 608"/>
                <a:gd name="T18" fmla="*/ 217 w 445"/>
                <a:gd name="T19" fmla="*/ 99 h 608"/>
                <a:gd name="T20" fmla="*/ 177 w 445"/>
                <a:gd name="T21" fmla="*/ 106 h 608"/>
                <a:gd name="T22" fmla="*/ 149 w 445"/>
                <a:gd name="T23" fmla="*/ 126 h 608"/>
                <a:gd name="T24" fmla="*/ 134 w 445"/>
                <a:gd name="T25" fmla="*/ 152 h 608"/>
                <a:gd name="T26" fmla="*/ 131 w 445"/>
                <a:gd name="T27" fmla="*/ 172 h 608"/>
                <a:gd name="T28" fmla="*/ 135 w 445"/>
                <a:gd name="T29" fmla="*/ 190 h 608"/>
                <a:gd name="T30" fmla="*/ 148 w 445"/>
                <a:gd name="T31" fmla="*/ 207 h 608"/>
                <a:gd name="T32" fmla="*/ 180 w 445"/>
                <a:gd name="T33" fmla="*/ 224 h 608"/>
                <a:gd name="T34" fmla="*/ 238 w 445"/>
                <a:gd name="T35" fmla="*/ 240 h 608"/>
                <a:gd name="T36" fmla="*/ 292 w 445"/>
                <a:gd name="T37" fmla="*/ 254 h 608"/>
                <a:gd name="T38" fmla="*/ 344 w 445"/>
                <a:gd name="T39" fmla="*/ 274 h 608"/>
                <a:gd name="T40" fmla="*/ 388 w 445"/>
                <a:gd name="T41" fmla="*/ 302 h 608"/>
                <a:gd name="T42" fmla="*/ 422 w 445"/>
                <a:gd name="T43" fmla="*/ 340 h 608"/>
                <a:gd name="T44" fmla="*/ 441 w 445"/>
                <a:gd name="T45" fmla="*/ 391 h 608"/>
                <a:gd name="T46" fmla="*/ 441 w 445"/>
                <a:gd name="T47" fmla="*/ 456 h 608"/>
                <a:gd name="T48" fmla="*/ 414 w 445"/>
                <a:gd name="T49" fmla="*/ 517 h 608"/>
                <a:gd name="T50" fmla="*/ 366 w 445"/>
                <a:gd name="T51" fmla="*/ 566 h 608"/>
                <a:gd name="T52" fmla="*/ 300 w 445"/>
                <a:gd name="T53" fmla="*/ 596 h 608"/>
                <a:gd name="T54" fmla="*/ 221 w 445"/>
                <a:gd name="T55" fmla="*/ 608 h 608"/>
                <a:gd name="T56" fmla="*/ 154 w 445"/>
                <a:gd name="T57" fmla="*/ 601 h 608"/>
                <a:gd name="T58" fmla="*/ 95 w 445"/>
                <a:gd name="T59" fmla="*/ 578 h 608"/>
                <a:gd name="T60" fmla="*/ 48 w 445"/>
                <a:gd name="T61" fmla="*/ 542 h 608"/>
                <a:gd name="T62" fmla="*/ 16 w 445"/>
                <a:gd name="T63" fmla="*/ 492 h 608"/>
                <a:gd name="T64" fmla="*/ 0 w 445"/>
                <a:gd name="T65" fmla="*/ 430 h 608"/>
                <a:gd name="T66" fmla="*/ 107 w 445"/>
                <a:gd name="T67" fmla="*/ 394 h 608"/>
                <a:gd name="T68" fmla="*/ 116 w 445"/>
                <a:gd name="T69" fmla="*/ 444 h 608"/>
                <a:gd name="T70" fmla="*/ 140 w 445"/>
                <a:gd name="T71" fmla="*/ 478 h 608"/>
                <a:gd name="T72" fmla="*/ 172 w 445"/>
                <a:gd name="T73" fmla="*/ 498 h 608"/>
                <a:gd name="T74" fmla="*/ 206 w 445"/>
                <a:gd name="T75" fmla="*/ 508 h 608"/>
                <a:gd name="T76" fmla="*/ 252 w 445"/>
                <a:gd name="T77" fmla="*/ 506 h 608"/>
                <a:gd name="T78" fmla="*/ 300 w 445"/>
                <a:gd name="T79" fmla="*/ 484 h 608"/>
                <a:gd name="T80" fmla="*/ 327 w 445"/>
                <a:gd name="T81" fmla="*/ 447 h 608"/>
                <a:gd name="T82" fmla="*/ 331 w 445"/>
                <a:gd name="T83" fmla="*/ 418 h 608"/>
                <a:gd name="T84" fmla="*/ 325 w 445"/>
                <a:gd name="T85" fmla="*/ 400 h 608"/>
                <a:gd name="T86" fmla="*/ 307 w 445"/>
                <a:gd name="T87" fmla="*/ 381 h 608"/>
                <a:gd name="T88" fmla="*/ 272 w 445"/>
                <a:gd name="T89" fmla="*/ 362 h 608"/>
                <a:gd name="T90" fmla="*/ 214 w 445"/>
                <a:gd name="T91" fmla="*/ 345 h 608"/>
                <a:gd name="T92" fmla="*/ 161 w 445"/>
                <a:gd name="T93" fmla="*/ 332 h 608"/>
                <a:gd name="T94" fmla="*/ 111 w 445"/>
                <a:gd name="T95" fmla="*/ 312 h 608"/>
                <a:gd name="T96" fmla="*/ 70 w 445"/>
                <a:gd name="T97" fmla="*/ 286 h 608"/>
                <a:gd name="T98" fmla="*/ 40 w 445"/>
                <a:gd name="T99" fmla="*/ 248 h 608"/>
                <a:gd name="T100" fmla="*/ 22 w 445"/>
                <a:gd name="T101" fmla="*/ 200 h 608"/>
                <a:gd name="T102" fmla="*/ 23 w 445"/>
                <a:gd name="T103" fmla="*/ 138 h 608"/>
                <a:gd name="T104" fmla="*/ 47 w 445"/>
                <a:gd name="T105" fmla="*/ 84 h 608"/>
                <a:gd name="T106" fmla="*/ 90 w 445"/>
                <a:gd name="T107" fmla="*/ 40 h 608"/>
                <a:gd name="T108" fmla="*/ 149 w 445"/>
                <a:gd name="T109" fmla="*/ 11 h 608"/>
                <a:gd name="T110" fmla="*/ 217 w 445"/>
                <a:gd name="T111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5" h="608">
                  <a:moveTo>
                    <a:pt x="217" y="0"/>
                  </a:moveTo>
                  <a:lnTo>
                    <a:pt x="253" y="2"/>
                  </a:lnTo>
                  <a:lnTo>
                    <a:pt x="286" y="8"/>
                  </a:lnTo>
                  <a:lnTo>
                    <a:pt x="315" y="19"/>
                  </a:lnTo>
                  <a:lnTo>
                    <a:pt x="342" y="34"/>
                  </a:lnTo>
                  <a:lnTo>
                    <a:pt x="365" y="52"/>
                  </a:lnTo>
                  <a:lnTo>
                    <a:pt x="384" y="74"/>
                  </a:lnTo>
                  <a:lnTo>
                    <a:pt x="399" y="100"/>
                  </a:lnTo>
                  <a:lnTo>
                    <a:pt x="410" y="129"/>
                  </a:lnTo>
                  <a:lnTo>
                    <a:pt x="415" y="161"/>
                  </a:lnTo>
                  <a:lnTo>
                    <a:pt x="417" y="196"/>
                  </a:lnTo>
                  <a:lnTo>
                    <a:pt x="309" y="196"/>
                  </a:lnTo>
                  <a:lnTo>
                    <a:pt x="307" y="170"/>
                  </a:lnTo>
                  <a:lnTo>
                    <a:pt x="301" y="149"/>
                  </a:lnTo>
                  <a:lnTo>
                    <a:pt x="292" y="132"/>
                  </a:lnTo>
                  <a:lnTo>
                    <a:pt x="280" y="119"/>
                  </a:lnTo>
                  <a:lnTo>
                    <a:pt x="266" y="110"/>
                  </a:lnTo>
                  <a:lnTo>
                    <a:pt x="250" y="103"/>
                  </a:lnTo>
                  <a:lnTo>
                    <a:pt x="234" y="99"/>
                  </a:lnTo>
                  <a:lnTo>
                    <a:pt x="217" y="99"/>
                  </a:lnTo>
                  <a:lnTo>
                    <a:pt x="196" y="100"/>
                  </a:lnTo>
                  <a:lnTo>
                    <a:pt x="177" y="106"/>
                  </a:lnTo>
                  <a:lnTo>
                    <a:pt x="161" y="116"/>
                  </a:lnTo>
                  <a:lnTo>
                    <a:pt x="149" y="126"/>
                  </a:lnTo>
                  <a:lnTo>
                    <a:pt x="140" y="139"/>
                  </a:lnTo>
                  <a:lnTo>
                    <a:pt x="134" y="152"/>
                  </a:lnTo>
                  <a:lnTo>
                    <a:pt x="131" y="164"/>
                  </a:lnTo>
                  <a:lnTo>
                    <a:pt x="131" y="172"/>
                  </a:lnTo>
                  <a:lnTo>
                    <a:pt x="133" y="181"/>
                  </a:lnTo>
                  <a:lnTo>
                    <a:pt x="135" y="190"/>
                  </a:lnTo>
                  <a:lnTo>
                    <a:pt x="140" y="198"/>
                  </a:lnTo>
                  <a:lnTo>
                    <a:pt x="148" y="207"/>
                  </a:lnTo>
                  <a:lnTo>
                    <a:pt x="161" y="215"/>
                  </a:lnTo>
                  <a:lnTo>
                    <a:pt x="180" y="224"/>
                  </a:lnTo>
                  <a:lnTo>
                    <a:pt x="205" y="233"/>
                  </a:lnTo>
                  <a:lnTo>
                    <a:pt x="238" y="240"/>
                  </a:lnTo>
                  <a:lnTo>
                    <a:pt x="265" y="247"/>
                  </a:lnTo>
                  <a:lnTo>
                    <a:pt x="292" y="254"/>
                  </a:lnTo>
                  <a:lnTo>
                    <a:pt x="319" y="263"/>
                  </a:lnTo>
                  <a:lnTo>
                    <a:pt x="344" y="274"/>
                  </a:lnTo>
                  <a:lnTo>
                    <a:pt x="367" y="287"/>
                  </a:lnTo>
                  <a:lnTo>
                    <a:pt x="388" y="302"/>
                  </a:lnTo>
                  <a:lnTo>
                    <a:pt x="407" y="319"/>
                  </a:lnTo>
                  <a:lnTo>
                    <a:pt x="422" y="340"/>
                  </a:lnTo>
                  <a:lnTo>
                    <a:pt x="434" y="364"/>
                  </a:lnTo>
                  <a:lnTo>
                    <a:pt x="441" y="391"/>
                  </a:lnTo>
                  <a:lnTo>
                    <a:pt x="445" y="421"/>
                  </a:lnTo>
                  <a:lnTo>
                    <a:pt x="441" y="456"/>
                  </a:lnTo>
                  <a:lnTo>
                    <a:pt x="431" y="488"/>
                  </a:lnTo>
                  <a:lnTo>
                    <a:pt x="414" y="517"/>
                  </a:lnTo>
                  <a:lnTo>
                    <a:pt x="392" y="543"/>
                  </a:lnTo>
                  <a:lnTo>
                    <a:pt x="366" y="566"/>
                  </a:lnTo>
                  <a:lnTo>
                    <a:pt x="334" y="583"/>
                  </a:lnTo>
                  <a:lnTo>
                    <a:pt x="300" y="596"/>
                  </a:lnTo>
                  <a:lnTo>
                    <a:pt x="262" y="606"/>
                  </a:lnTo>
                  <a:lnTo>
                    <a:pt x="221" y="608"/>
                  </a:lnTo>
                  <a:lnTo>
                    <a:pt x="187" y="606"/>
                  </a:lnTo>
                  <a:lnTo>
                    <a:pt x="154" y="601"/>
                  </a:lnTo>
                  <a:lnTo>
                    <a:pt x="123" y="591"/>
                  </a:lnTo>
                  <a:lnTo>
                    <a:pt x="95" y="578"/>
                  </a:lnTo>
                  <a:lnTo>
                    <a:pt x="70" y="562"/>
                  </a:lnTo>
                  <a:lnTo>
                    <a:pt x="48" y="542"/>
                  </a:lnTo>
                  <a:lnTo>
                    <a:pt x="30" y="518"/>
                  </a:lnTo>
                  <a:lnTo>
                    <a:pt x="16" y="492"/>
                  </a:lnTo>
                  <a:lnTo>
                    <a:pt x="5" y="463"/>
                  </a:lnTo>
                  <a:lnTo>
                    <a:pt x="0" y="430"/>
                  </a:lnTo>
                  <a:lnTo>
                    <a:pt x="0" y="394"/>
                  </a:lnTo>
                  <a:lnTo>
                    <a:pt x="107" y="394"/>
                  </a:lnTo>
                  <a:lnTo>
                    <a:pt x="109" y="420"/>
                  </a:lnTo>
                  <a:lnTo>
                    <a:pt x="116" y="444"/>
                  </a:lnTo>
                  <a:lnTo>
                    <a:pt x="127" y="463"/>
                  </a:lnTo>
                  <a:lnTo>
                    <a:pt x="140" y="478"/>
                  </a:lnTo>
                  <a:lnTo>
                    <a:pt x="155" y="490"/>
                  </a:lnTo>
                  <a:lnTo>
                    <a:pt x="172" y="498"/>
                  </a:lnTo>
                  <a:lnTo>
                    <a:pt x="189" y="504"/>
                  </a:lnTo>
                  <a:lnTo>
                    <a:pt x="206" y="508"/>
                  </a:lnTo>
                  <a:lnTo>
                    <a:pt x="221" y="509"/>
                  </a:lnTo>
                  <a:lnTo>
                    <a:pt x="252" y="506"/>
                  </a:lnTo>
                  <a:lnTo>
                    <a:pt x="278" y="497"/>
                  </a:lnTo>
                  <a:lnTo>
                    <a:pt x="300" y="484"/>
                  </a:lnTo>
                  <a:lnTo>
                    <a:pt x="316" y="468"/>
                  </a:lnTo>
                  <a:lnTo>
                    <a:pt x="327" y="447"/>
                  </a:lnTo>
                  <a:lnTo>
                    <a:pt x="331" y="426"/>
                  </a:lnTo>
                  <a:lnTo>
                    <a:pt x="331" y="418"/>
                  </a:lnTo>
                  <a:lnTo>
                    <a:pt x="328" y="408"/>
                  </a:lnTo>
                  <a:lnTo>
                    <a:pt x="325" y="400"/>
                  </a:lnTo>
                  <a:lnTo>
                    <a:pt x="318" y="391"/>
                  </a:lnTo>
                  <a:lnTo>
                    <a:pt x="307" y="381"/>
                  </a:lnTo>
                  <a:lnTo>
                    <a:pt x="292" y="372"/>
                  </a:lnTo>
                  <a:lnTo>
                    <a:pt x="272" y="362"/>
                  </a:lnTo>
                  <a:lnTo>
                    <a:pt x="247" y="353"/>
                  </a:lnTo>
                  <a:lnTo>
                    <a:pt x="214" y="345"/>
                  </a:lnTo>
                  <a:lnTo>
                    <a:pt x="187" y="339"/>
                  </a:lnTo>
                  <a:lnTo>
                    <a:pt x="161" y="332"/>
                  </a:lnTo>
                  <a:lnTo>
                    <a:pt x="135" y="322"/>
                  </a:lnTo>
                  <a:lnTo>
                    <a:pt x="111" y="312"/>
                  </a:lnTo>
                  <a:lnTo>
                    <a:pt x="89" y="300"/>
                  </a:lnTo>
                  <a:lnTo>
                    <a:pt x="70" y="286"/>
                  </a:lnTo>
                  <a:lnTo>
                    <a:pt x="53" y="268"/>
                  </a:lnTo>
                  <a:lnTo>
                    <a:pt x="40" y="248"/>
                  </a:lnTo>
                  <a:lnTo>
                    <a:pt x="29" y="226"/>
                  </a:lnTo>
                  <a:lnTo>
                    <a:pt x="22" y="200"/>
                  </a:lnTo>
                  <a:lnTo>
                    <a:pt x="20" y="169"/>
                  </a:lnTo>
                  <a:lnTo>
                    <a:pt x="23" y="138"/>
                  </a:lnTo>
                  <a:lnTo>
                    <a:pt x="32" y="110"/>
                  </a:lnTo>
                  <a:lnTo>
                    <a:pt x="47" y="84"/>
                  </a:lnTo>
                  <a:lnTo>
                    <a:pt x="67" y="60"/>
                  </a:lnTo>
                  <a:lnTo>
                    <a:pt x="90" y="40"/>
                  </a:lnTo>
                  <a:lnTo>
                    <a:pt x="117" y="22"/>
                  </a:lnTo>
                  <a:lnTo>
                    <a:pt x="149" y="11"/>
                  </a:lnTo>
                  <a:lnTo>
                    <a:pt x="182" y="2"/>
                  </a:lnTo>
                  <a:lnTo>
                    <a:pt x="2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624" y="2921"/>
              <a:ext cx="280" cy="274"/>
            </a:xfrm>
            <a:custGeom>
              <a:avLst/>
              <a:gdLst>
                <a:gd name="T0" fmla="*/ 266 w 840"/>
                <a:gd name="T1" fmla="*/ 487 h 821"/>
                <a:gd name="T2" fmla="*/ 231 w 840"/>
                <a:gd name="T3" fmla="*/ 564 h 821"/>
                <a:gd name="T4" fmla="*/ 609 w 840"/>
                <a:gd name="T5" fmla="*/ 564 h 821"/>
                <a:gd name="T6" fmla="*/ 574 w 840"/>
                <a:gd name="T7" fmla="*/ 487 h 821"/>
                <a:gd name="T8" fmla="*/ 266 w 840"/>
                <a:gd name="T9" fmla="*/ 487 h 821"/>
                <a:gd name="T10" fmla="*/ 418 w 840"/>
                <a:gd name="T11" fmla="*/ 141 h 821"/>
                <a:gd name="T12" fmla="*/ 412 w 840"/>
                <a:gd name="T13" fmla="*/ 155 h 821"/>
                <a:gd name="T14" fmla="*/ 308 w 840"/>
                <a:gd name="T15" fmla="*/ 395 h 821"/>
                <a:gd name="T16" fmla="*/ 533 w 840"/>
                <a:gd name="T17" fmla="*/ 395 h 821"/>
                <a:gd name="T18" fmla="*/ 429 w 840"/>
                <a:gd name="T19" fmla="*/ 155 h 821"/>
                <a:gd name="T20" fmla="*/ 423 w 840"/>
                <a:gd name="T21" fmla="*/ 141 h 821"/>
                <a:gd name="T22" fmla="*/ 418 w 840"/>
                <a:gd name="T23" fmla="*/ 141 h 821"/>
                <a:gd name="T24" fmla="*/ 369 w 840"/>
                <a:gd name="T25" fmla="*/ 0 h 821"/>
                <a:gd name="T26" fmla="*/ 471 w 840"/>
                <a:gd name="T27" fmla="*/ 0 h 821"/>
                <a:gd name="T28" fmla="*/ 840 w 840"/>
                <a:gd name="T29" fmla="*/ 821 h 821"/>
                <a:gd name="T30" fmla="*/ 722 w 840"/>
                <a:gd name="T31" fmla="*/ 821 h 821"/>
                <a:gd name="T32" fmla="*/ 650 w 840"/>
                <a:gd name="T33" fmla="*/ 656 h 821"/>
                <a:gd name="T34" fmla="*/ 190 w 840"/>
                <a:gd name="T35" fmla="*/ 656 h 821"/>
                <a:gd name="T36" fmla="*/ 118 w 840"/>
                <a:gd name="T37" fmla="*/ 821 h 821"/>
                <a:gd name="T38" fmla="*/ 0 w 840"/>
                <a:gd name="T39" fmla="*/ 821 h 821"/>
                <a:gd name="T40" fmla="*/ 369 w 840"/>
                <a:gd name="T41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0" h="821">
                  <a:moveTo>
                    <a:pt x="266" y="487"/>
                  </a:moveTo>
                  <a:lnTo>
                    <a:pt x="231" y="564"/>
                  </a:lnTo>
                  <a:lnTo>
                    <a:pt x="609" y="564"/>
                  </a:lnTo>
                  <a:lnTo>
                    <a:pt x="574" y="487"/>
                  </a:lnTo>
                  <a:lnTo>
                    <a:pt x="266" y="487"/>
                  </a:lnTo>
                  <a:close/>
                  <a:moveTo>
                    <a:pt x="418" y="141"/>
                  </a:moveTo>
                  <a:lnTo>
                    <a:pt x="412" y="155"/>
                  </a:lnTo>
                  <a:lnTo>
                    <a:pt x="308" y="395"/>
                  </a:lnTo>
                  <a:lnTo>
                    <a:pt x="533" y="395"/>
                  </a:lnTo>
                  <a:lnTo>
                    <a:pt x="429" y="155"/>
                  </a:lnTo>
                  <a:lnTo>
                    <a:pt x="423" y="141"/>
                  </a:lnTo>
                  <a:lnTo>
                    <a:pt x="418" y="141"/>
                  </a:lnTo>
                  <a:close/>
                  <a:moveTo>
                    <a:pt x="369" y="0"/>
                  </a:moveTo>
                  <a:lnTo>
                    <a:pt x="471" y="0"/>
                  </a:lnTo>
                  <a:lnTo>
                    <a:pt x="840" y="821"/>
                  </a:lnTo>
                  <a:lnTo>
                    <a:pt x="722" y="821"/>
                  </a:lnTo>
                  <a:lnTo>
                    <a:pt x="650" y="656"/>
                  </a:lnTo>
                  <a:lnTo>
                    <a:pt x="190" y="656"/>
                  </a:lnTo>
                  <a:lnTo>
                    <a:pt x="118" y="821"/>
                  </a:lnTo>
                  <a:lnTo>
                    <a:pt x="0" y="821"/>
                  </a:lnTo>
                  <a:lnTo>
                    <a:pt x="3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3292104" y="4834704"/>
            <a:ext cx="2087087" cy="2190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900" b="0" spc="50" baseline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US" sz="800" spc="0" dirty="0">
                <a:latin typeface="+mj-lt"/>
              </a:rPr>
              <a:t>© Acronis, 2018.  All rights reserved.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290" y="4561148"/>
            <a:ext cx="1394215" cy="5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3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998">
          <p15:clr>
            <a:srgbClr val="F26B43"/>
          </p15:clr>
        </p15:guide>
        <p15:guide id="4" pos="1134">
          <p15:clr>
            <a:srgbClr val="F26B43"/>
          </p15:clr>
        </p15:guide>
        <p15:guide id="5" pos="1905">
          <p15:clr>
            <a:srgbClr val="F26B43"/>
          </p15:clr>
        </p15:guide>
        <p15:guide id="6" pos="2041">
          <p15:clr>
            <a:srgbClr val="F26B43"/>
          </p15:clr>
        </p15:guide>
        <p15:guide id="7" pos="2812">
          <p15:clr>
            <a:srgbClr val="F26B43"/>
          </p15:clr>
        </p15:guide>
        <p15:guide id="8" pos="2948">
          <p15:clr>
            <a:srgbClr val="F26B43"/>
          </p15:clr>
        </p15:guide>
        <p15:guide id="9" pos="3719">
          <p15:clr>
            <a:srgbClr val="F26B43"/>
          </p15:clr>
        </p15:guide>
        <p15:guide id="10" pos="3833">
          <p15:clr>
            <a:srgbClr val="F26B43"/>
          </p15:clr>
        </p15:guide>
        <p15:guide id="11" pos="4604">
          <p15:clr>
            <a:srgbClr val="F26B43"/>
          </p15:clr>
        </p15:guide>
        <p15:guide id="12" pos="4740">
          <p15:clr>
            <a:srgbClr val="F26B43"/>
          </p15:clr>
        </p15:guide>
        <p15:guide id="13" orient="horz" pos="146">
          <p15:clr>
            <a:srgbClr val="F26B43"/>
          </p15:clr>
        </p15:guide>
        <p15:guide id="14" pos="236">
          <p15:clr>
            <a:srgbClr val="F26B43"/>
          </p15:clr>
        </p15:guide>
        <p15:guide id="15" orient="horz" pos="713">
          <p15:clr>
            <a:srgbClr val="F26B43"/>
          </p15:clr>
        </p15:guide>
        <p15:guide id="16" orient="horz" pos="849">
          <p15:clr>
            <a:srgbClr val="F26B43"/>
          </p15:clr>
        </p15:guide>
        <p15:guide id="17" pos="551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766118"/>
            <a:ext cx="9144000" cy="387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607" y="239263"/>
            <a:ext cx="8365106" cy="7116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7588251" y="4787232"/>
            <a:ext cx="1262088" cy="31976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/>
            <a:fld id="{543EFB28-95C3-4AD7-B235-3AE45BD06154}" type="slidenum">
              <a:rPr lang="en-US" sz="800" b="0" spc="50" smtClean="0">
                <a:solidFill>
                  <a:schemeClr val="bg1"/>
                </a:solidFill>
                <a:latin typeface="+mj-lt"/>
              </a:rPr>
              <a:t>‹#›</a:t>
            </a:fld>
            <a:endParaRPr lang="en-US" sz="800" b="0" spc="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57372" y="4834704"/>
            <a:ext cx="4114800" cy="2190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algn="ctr">
              <a:defRPr sz="900" b="0" spc="50" baseline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en-US" sz="800" spc="0" dirty="0">
                <a:solidFill>
                  <a:schemeClr val="bg1"/>
                </a:solidFill>
                <a:latin typeface="+mj-lt"/>
              </a:rPr>
              <a:t>Proprietary and Confidential</a:t>
            </a:r>
            <a:r>
              <a:rPr lang="ru-RU" sz="800" spc="0" dirty="0">
                <a:solidFill>
                  <a:schemeClr val="bg1"/>
                </a:solidFill>
                <a:latin typeface="+mj-lt"/>
              </a:rPr>
              <a:t>    </a:t>
            </a:r>
            <a:r>
              <a:rPr lang="en-US" sz="800" spc="0">
                <a:solidFill>
                  <a:schemeClr val="bg1"/>
                </a:solidFill>
                <a:latin typeface="+mj-lt"/>
              </a:rPr>
              <a:t>© 2019</a:t>
            </a:r>
            <a:endParaRPr lang="en-US" sz="800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0" y="-1076324"/>
            <a:ext cx="9144000" cy="8193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900" u="sng" dirty="0">
                <a:solidFill>
                  <a:schemeClr val="bg1"/>
                </a:solidFill>
              </a:rPr>
              <a:t>PLACE CURSOR</a:t>
            </a:r>
            <a:r>
              <a:rPr lang="en-US" sz="900" u="none" dirty="0">
                <a:solidFill>
                  <a:schemeClr val="bg1"/>
                </a:solidFill>
              </a:rPr>
              <a:t> </a:t>
            </a:r>
            <a:r>
              <a:rPr lang="en-US" sz="900" dirty="0">
                <a:solidFill>
                  <a:schemeClr val="bg1"/>
                </a:solidFill>
              </a:rPr>
              <a:t>ON THE TEXT STYLE,</a:t>
            </a:r>
            <a:r>
              <a:rPr lang="en-US" sz="900" baseline="0" dirty="0">
                <a:solidFill>
                  <a:schemeClr val="bg1"/>
                </a:solidFill>
              </a:rPr>
              <a:t> THEN CLICK </a:t>
            </a:r>
            <a:r>
              <a:rPr lang="en-US" sz="900" b="0" u="sng" baseline="0" dirty="0">
                <a:solidFill>
                  <a:schemeClr val="bg1"/>
                </a:solidFill>
              </a:rPr>
              <a:t>FORMAT PAINTER</a:t>
            </a:r>
            <a:r>
              <a:rPr lang="en-US" sz="900" b="0" u="none" baseline="0" dirty="0">
                <a:solidFill>
                  <a:schemeClr val="bg1"/>
                </a:solidFill>
              </a:rPr>
              <a:t> </a:t>
            </a:r>
            <a:r>
              <a:rPr lang="en-US" sz="900" baseline="0" dirty="0">
                <a:solidFill>
                  <a:schemeClr val="bg1"/>
                </a:solidFill>
              </a:rPr>
              <a:t>IN </a:t>
            </a:r>
            <a:r>
              <a:rPr lang="en-US" sz="900" u="sng" baseline="0" dirty="0">
                <a:solidFill>
                  <a:schemeClr val="bg1"/>
                </a:solidFill>
              </a:rPr>
              <a:t>HOME TAB</a:t>
            </a:r>
            <a:r>
              <a:rPr lang="en-US" sz="900" u="none" baseline="0" dirty="0">
                <a:solidFill>
                  <a:schemeClr val="bg1"/>
                </a:solidFill>
              </a:rPr>
              <a:t> </a:t>
            </a:r>
            <a:r>
              <a:rPr lang="en-US" sz="900" baseline="0" dirty="0">
                <a:solidFill>
                  <a:schemeClr val="bg1"/>
                </a:solidFill>
              </a:rPr>
              <a:t>AND APPLY THE STYLE BY </a:t>
            </a:r>
            <a:r>
              <a:rPr lang="en-US" sz="900" u="sng" baseline="0" dirty="0">
                <a:solidFill>
                  <a:schemeClr val="bg1"/>
                </a:solidFill>
              </a:rPr>
              <a:t>PAINTING YOU TEXT</a:t>
            </a:r>
            <a:endParaRPr lang="en-US" sz="900" u="sng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24" y="4876725"/>
            <a:ext cx="669180" cy="14347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9276815" y="0"/>
            <a:ext cx="361780" cy="5144790"/>
            <a:chOff x="9284435" y="0"/>
            <a:chExt cx="361780" cy="5144790"/>
          </a:xfrm>
        </p:grpSpPr>
        <p:sp>
          <p:nvSpPr>
            <p:cNvPr id="8" name="Rectangle 7"/>
            <p:cNvSpPr/>
            <p:nvPr userDrawn="1"/>
          </p:nvSpPr>
          <p:spPr>
            <a:xfrm>
              <a:off x="9284435" y="0"/>
              <a:ext cx="360000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9284435" y="360000"/>
              <a:ext cx="360000" cy="360000"/>
            </a:xfrm>
            <a:prstGeom prst="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9284435" y="720000"/>
              <a:ext cx="360000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9284435" y="2216985"/>
              <a:ext cx="360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9284435" y="3288740"/>
              <a:ext cx="360000" cy="36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9284435" y="2935370"/>
              <a:ext cx="360000" cy="36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284435" y="2576985"/>
              <a:ext cx="360000" cy="360000"/>
            </a:xfrm>
            <a:prstGeom prst="rect">
              <a:avLst/>
            </a:prstGeom>
            <a:solidFill>
              <a:srgbClr val="D92C2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284435" y="4424790"/>
              <a:ext cx="360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9284435" y="4784790"/>
              <a:ext cx="360000" cy="36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9286215" y="3706405"/>
              <a:ext cx="360000" cy="360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284435" y="4066405"/>
              <a:ext cx="360000" cy="36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5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9284435" y="1800000"/>
              <a:ext cx="360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284435" y="1440000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>
                    <a:lumMod val="90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9284435" y="1080000"/>
              <a:ext cx="360000" cy="3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b"/>
            <a:lstStyle/>
            <a:p>
              <a:pPr algn="ctr"/>
              <a:endParaRPr lang="en-US" sz="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 userDrawn="1"/>
        </p:nvSpPr>
        <p:spPr>
          <a:xfrm>
            <a:off x="2076432" y="4866758"/>
            <a:ext cx="1221983" cy="1943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defTabSz="432000">
              <a:spcBef>
                <a:spcPts val="600"/>
              </a:spcBef>
            </a:pPr>
            <a:r>
              <a:rPr lang="en-US" sz="6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Dual headquarters </a:t>
            </a:r>
            <a:r>
              <a:rPr lang="ru-RU" sz="6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6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600" b="0" i="0" kern="120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in Switzerland and Singapore</a:t>
            </a:r>
            <a:endParaRPr lang="en-US" sz="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119" y="4798893"/>
            <a:ext cx="752070" cy="3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7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  <p:sldLayoutId id="2147483810" r:id="rId31"/>
    <p:sldLayoutId id="2147483811" r:id="rId32"/>
    <p:sldLayoutId id="2147483812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orient="horz" pos="146">
          <p15:clr>
            <a:srgbClr val="F26B43"/>
          </p15:clr>
        </p15:guide>
        <p15:guide id="14" pos="236">
          <p15:clr>
            <a:srgbClr val="F26B43"/>
          </p15:clr>
        </p15:guide>
        <p15:guide id="15" orient="horz" pos="599">
          <p15:clr>
            <a:srgbClr val="F26B43"/>
          </p15:clr>
        </p15:guide>
        <p15:guide id="16" orient="horz" pos="735">
          <p15:clr>
            <a:srgbClr val="F26B43"/>
          </p15:clr>
        </p15:guide>
        <p15:guide id="17" pos="5511">
          <p15:clr>
            <a:srgbClr val="F26B43"/>
          </p15:clr>
        </p15:guide>
        <p15:guide id="18" orient="horz" pos="2867">
          <p15:clr>
            <a:srgbClr val="F26B43"/>
          </p15:clr>
        </p15:guide>
        <p15:guide id="19" pos="2880">
          <p15:clr>
            <a:srgbClr val="F26B43"/>
          </p15:clr>
        </p15:guide>
        <p15:guide id="20" orient="horz" pos="463">
          <p15:clr>
            <a:srgbClr val="F26B43"/>
          </p15:clr>
        </p15:guide>
        <p15:guide id="21" orient="horz" pos="16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Relationship Id="rId9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9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480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1828" y="1582150"/>
            <a:ext cx="1607821" cy="1041401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/>
        </p:nvSpPr>
        <p:spPr>
          <a:xfrm>
            <a:off x="0" y="3411658"/>
            <a:ext cx="9144000" cy="172330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26000">
                <a:srgbClr val="00204D">
                  <a:alpha val="85000"/>
                </a:srgbClr>
              </a:gs>
              <a:gs pos="44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1494" y="4273817"/>
            <a:ext cx="1229075" cy="729627"/>
            <a:chOff x="5063655" y="3867371"/>
            <a:chExt cx="1229075" cy="72962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5012" y="3867371"/>
              <a:ext cx="906362" cy="42709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8D2D32-9003-0E4E-B3D8-CDAA4600A955}"/>
                </a:ext>
              </a:extLst>
            </p:cNvPr>
            <p:cNvSpPr txBox="1"/>
            <p:nvPr/>
          </p:nvSpPr>
          <p:spPr>
            <a:xfrm>
              <a:off x="5063655" y="4380886"/>
              <a:ext cx="1229075" cy="216112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432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Dual headquarters </a:t>
              </a:r>
              <a:b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 Switzerland and Singapore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384968" y="3784649"/>
            <a:ext cx="8374062" cy="121879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4800" dirty="0"/>
              <a:t>Cyber Protection </a:t>
            </a:r>
          </a:p>
          <a:p>
            <a:pPr lvl="0" algn="ctr"/>
            <a:r>
              <a:rPr lang="en-US" sz="4800" dirty="0"/>
              <a:t>for the Digital World</a:t>
            </a:r>
          </a:p>
        </p:txBody>
      </p:sp>
    </p:spTree>
    <p:extLst>
      <p:ext uri="{BB962C8B-B14F-4D97-AF65-F5344CB8AC3E}">
        <p14:creationId xmlns:p14="http://schemas.microsoft.com/office/powerpoint/2010/main" val="140772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3"/>
            <a:ext cx="9144000" cy="476868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0800000">
            <a:off x="0" y="313"/>
            <a:ext cx="9144000" cy="2354959"/>
          </a:xfrm>
          <a:prstGeom prst="rect">
            <a:avLst/>
          </a:prstGeom>
          <a:gradFill>
            <a:gsLst>
              <a:gs pos="2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DF86BF-EB2F-4366-A151-D33EB1C06879}"/>
              </a:ext>
            </a:extLst>
          </p:cNvPr>
          <p:cNvSpPr txBox="1"/>
          <p:nvPr/>
        </p:nvSpPr>
        <p:spPr>
          <a:xfrm>
            <a:off x="2077883" y="1523863"/>
            <a:ext cx="1737360" cy="864000"/>
          </a:xfrm>
          <a:prstGeom prst="chevron">
            <a:avLst>
              <a:gd name="adj" fmla="val 15784"/>
            </a:avLst>
          </a:prstGeom>
          <a:gradFill>
            <a:gsLst>
              <a:gs pos="0">
                <a:schemeClr val="bg2">
                  <a:lumMod val="50000"/>
                  <a:lumOff val="50000"/>
                </a:schemeClr>
              </a:gs>
              <a:gs pos="99351">
                <a:schemeClr val="bg2"/>
              </a:gs>
              <a:gs pos="79000">
                <a:schemeClr val="bg2">
                  <a:lumMod val="70000"/>
                  <a:lumOff val="30000"/>
                </a:schemeClr>
              </a:gs>
            </a:gsLst>
            <a:lin ang="0" scaled="0"/>
          </a:gra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DF86BF-EB2F-4366-A151-D33EB1C06879}"/>
              </a:ext>
            </a:extLst>
          </p:cNvPr>
          <p:cNvSpPr txBox="1"/>
          <p:nvPr/>
        </p:nvSpPr>
        <p:spPr>
          <a:xfrm>
            <a:off x="3720917" y="1523863"/>
            <a:ext cx="1737360" cy="864000"/>
          </a:xfrm>
          <a:prstGeom prst="chevron">
            <a:avLst>
              <a:gd name="adj" fmla="val 15784"/>
            </a:avLst>
          </a:prstGeom>
          <a:gradFill>
            <a:gsLst>
              <a:gs pos="0">
                <a:schemeClr val="bg2">
                  <a:lumMod val="50000"/>
                  <a:lumOff val="50000"/>
                </a:schemeClr>
              </a:gs>
              <a:gs pos="54000">
                <a:schemeClr val="bg2"/>
              </a:gs>
            </a:gsLst>
            <a:lin ang="0" scaled="0"/>
          </a:gra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Response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DF86BF-EB2F-4366-A151-D33EB1C06879}"/>
              </a:ext>
            </a:extLst>
          </p:cNvPr>
          <p:cNvSpPr txBox="1"/>
          <p:nvPr/>
        </p:nvSpPr>
        <p:spPr>
          <a:xfrm>
            <a:off x="5363951" y="1523863"/>
            <a:ext cx="1737360" cy="864000"/>
          </a:xfrm>
          <a:prstGeom prst="chevron">
            <a:avLst>
              <a:gd name="adj" fmla="val 15784"/>
            </a:avLst>
          </a:prstGeom>
          <a:gradFill>
            <a:gsLst>
              <a:gs pos="0">
                <a:schemeClr val="bg2">
                  <a:lumMod val="50000"/>
                  <a:lumOff val="50000"/>
                </a:schemeClr>
              </a:gs>
              <a:gs pos="54000">
                <a:schemeClr val="bg2"/>
              </a:gs>
            </a:gsLst>
            <a:lin ang="0" scaled="0"/>
          </a:gra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Recovery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34849" y="2446865"/>
            <a:ext cx="8147901" cy="1850816"/>
            <a:chOff x="561250" y="2355118"/>
            <a:chExt cx="8021500" cy="1492348"/>
          </a:xfrm>
        </p:grpSpPr>
        <p:grpSp>
          <p:nvGrpSpPr>
            <p:cNvPr id="28" name="Group 27"/>
            <p:cNvGrpSpPr/>
            <p:nvPr/>
          </p:nvGrpSpPr>
          <p:grpSpPr>
            <a:xfrm>
              <a:off x="561250" y="2700587"/>
              <a:ext cx="8021499" cy="1146879"/>
              <a:chOff x="391205" y="2657097"/>
              <a:chExt cx="8287975" cy="1399445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91205" y="2657097"/>
                <a:ext cx="1599316" cy="1399445"/>
              </a:xfrm>
              <a:prstGeom prst="rect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Smart protection plans based on Acronis threat alerts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094520" y="2657097"/>
                <a:ext cx="1599315" cy="1399445"/>
              </a:xfrm>
              <a:prstGeom prst="rect">
                <a:avLst/>
              </a:pr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AI/ML based threat detection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and behavior analysis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56302" y="2657097"/>
                <a:ext cx="1599315" cy="139944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Attack response with complete </a:t>
                </a:r>
                <a:b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AI assisted visibility</a:t>
                </a:r>
                <a:b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on the edge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418084" y="2657097"/>
                <a:ext cx="1599315" cy="1399445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Attack remediation without data loss with integrated patching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079865" y="2657097"/>
                <a:ext cx="1599315" cy="1399445"/>
              </a:xfrm>
              <a:prstGeom prst="rect">
                <a:avLst/>
              </a:prstGeom>
              <a:solidFill>
                <a:schemeClr val="accent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Fast and precise investigation with forensic-rich backups</a:t>
                </a: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561250" y="2355118"/>
              <a:ext cx="8021500" cy="297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Unique features of Acronis Security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ADF86BF-EB2F-4366-A151-D33EB1C06879}"/>
              </a:ext>
            </a:extLst>
          </p:cNvPr>
          <p:cNvSpPr txBox="1"/>
          <p:nvPr/>
        </p:nvSpPr>
        <p:spPr>
          <a:xfrm>
            <a:off x="7006985" y="1523863"/>
            <a:ext cx="1737360" cy="864000"/>
          </a:xfrm>
          <a:prstGeom prst="chevron">
            <a:avLst>
              <a:gd name="adj" fmla="val 15784"/>
            </a:avLst>
          </a:prstGeom>
          <a:gradFill>
            <a:gsLst>
              <a:gs pos="0">
                <a:schemeClr val="bg2">
                  <a:lumMod val="50000"/>
                  <a:lumOff val="50000"/>
                </a:schemeClr>
              </a:gs>
              <a:gs pos="99351">
                <a:schemeClr val="bg2"/>
              </a:gs>
              <a:gs pos="79000">
                <a:schemeClr val="bg2">
                  <a:lumMod val="70000"/>
                  <a:lumOff val="30000"/>
                </a:schemeClr>
              </a:gs>
            </a:gsLst>
            <a:lin ang="0" scaled="0"/>
          </a:gra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Forensics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DF86BF-EB2F-4366-A151-D33EB1C06879}"/>
              </a:ext>
            </a:extLst>
          </p:cNvPr>
          <p:cNvSpPr txBox="1"/>
          <p:nvPr/>
        </p:nvSpPr>
        <p:spPr>
          <a:xfrm>
            <a:off x="434849" y="1523863"/>
            <a:ext cx="1737360" cy="864000"/>
          </a:xfrm>
          <a:prstGeom prst="chevron">
            <a:avLst>
              <a:gd name="adj" fmla="val 15784"/>
            </a:avLst>
          </a:prstGeom>
          <a:gradFill>
            <a:gsLst>
              <a:gs pos="0">
                <a:schemeClr val="bg2">
                  <a:lumMod val="50000"/>
                  <a:lumOff val="50000"/>
                </a:schemeClr>
              </a:gs>
              <a:gs pos="99351">
                <a:schemeClr val="bg2"/>
              </a:gs>
              <a:gs pos="79000">
                <a:schemeClr val="bg2">
                  <a:lumMod val="70000"/>
                  <a:lumOff val="30000"/>
                </a:schemeClr>
              </a:gs>
            </a:gsLst>
            <a:lin ang="0" scaled="0"/>
          </a:gra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Prevention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09E81F0-B765-40FE-86B8-28C7C887495C}"/>
              </a:ext>
            </a:extLst>
          </p:cNvPr>
          <p:cNvSpPr txBox="1">
            <a:spLocks/>
          </p:cNvSpPr>
          <p:nvPr/>
        </p:nvSpPr>
        <p:spPr>
          <a:xfrm>
            <a:off x="336730" y="299668"/>
            <a:ext cx="8636805" cy="4069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Acronis Cyber Security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Using integration with Data Protection and AI</a:t>
            </a:r>
          </a:p>
        </p:txBody>
      </p:sp>
    </p:spTree>
    <p:extLst>
      <p:ext uri="{BB962C8B-B14F-4D97-AF65-F5344CB8AC3E}">
        <p14:creationId xmlns:p14="http://schemas.microsoft.com/office/powerpoint/2010/main" val="284045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6" grpId="0" animBg="1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data management">
            <a:extLst>
              <a:ext uri="{FF2B5EF4-FFF2-40B4-BE49-F238E27FC236}">
                <a16:creationId xmlns:a16="http://schemas.microsoft.com/office/drawing/2014/main" id="{1BF9C14D-FE7B-4C9B-AB09-3B43476F9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47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594EE8-064C-4A6A-AA4E-57634048A31B}"/>
              </a:ext>
            </a:extLst>
          </p:cNvPr>
          <p:cNvSpPr/>
          <p:nvPr/>
        </p:nvSpPr>
        <p:spPr>
          <a:xfrm rot="10800000">
            <a:off x="-16796" y="314"/>
            <a:ext cx="9160796" cy="1915046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68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776158-B683-4126-8BED-FAB0866F0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30" y="299668"/>
            <a:ext cx="8365106" cy="71164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Secure Data Management for Enterprise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b="0" dirty="0">
                <a:solidFill>
                  <a:schemeClr val="bg1"/>
                </a:solidFill>
              </a:rPr>
              <a:t>Single Platform for Datacenter, Edge and Cloud Services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DF86BF-EB2F-4366-A151-D33EB1C06879}"/>
              </a:ext>
            </a:extLst>
          </p:cNvPr>
          <p:cNvSpPr txBox="1"/>
          <p:nvPr/>
        </p:nvSpPr>
        <p:spPr>
          <a:xfrm>
            <a:off x="2077883" y="1520195"/>
            <a:ext cx="1737360" cy="864000"/>
          </a:xfrm>
          <a:prstGeom prst="chevron">
            <a:avLst>
              <a:gd name="adj" fmla="val 15784"/>
            </a:avLst>
          </a:prstGeom>
          <a:gradFill>
            <a:gsLst>
              <a:gs pos="0">
                <a:schemeClr val="bg2">
                  <a:lumMod val="50000"/>
                  <a:lumOff val="50000"/>
                </a:schemeClr>
              </a:gs>
              <a:gs pos="88000">
                <a:schemeClr val="bg2"/>
              </a:gs>
            </a:gsLst>
            <a:lin ang="0" scaled="0"/>
          </a:gra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Search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DF86BF-EB2F-4366-A151-D33EB1C06879}"/>
              </a:ext>
            </a:extLst>
          </p:cNvPr>
          <p:cNvSpPr txBox="1"/>
          <p:nvPr/>
        </p:nvSpPr>
        <p:spPr>
          <a:xfrm>
            <a:off x="3720917" y="1520195"/>
            <a:ext cx="1737360" cy="864000"/>
          </a:xfrm>
          <a:prstGeom prst="chevron">
            <a:avLst>
              <a:gd name="adj" fmla="val 15784"/>
            </a:avLst>
          </a:prstGeom>
          <a:gradFill>
            <a:gsLst>
              <a:gs pos="0">
                <a:schemeClr val="bg2">
                  <a:lumMod val="50000"/>
                  <a:lumOff val="50000"/>
                </a:schemeClr>
              </a:gs>
              <a:gs pos="88000">
                <a:schemeClr val="bg2"/>
              </a:gs>
            </a:gsLst>
            <a:lin ang="0" scaled="0"/>
          </a:gra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Automated Protection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DF86BF-EB2F-4366-A151-D33EB1C06879}"/>
              </a:ext>
            </a:extLst>
          </p:cNvPr>
          <p:cNvSpPr txBox="1"/>
          <p:nvPr/>
        </p:nvSpPr>
        <p:spPr>
          <a:xfrm>
            <a:off x="5363951" y="1520195"/>
            <a:ext cx="1737360" cy="864000"/>
          </a:xfrm>
          <a:prstGeom prst="chevron">
            <a:avLst>
              <a:gd name="adj" fmla="val 15784"/>
            </a:avLst>
          </a:prstGeom>
          <a:gradFill>
            <a:gsLst>
              <a:gs pos="0">
                <a:schemeClr val="bg2">
                  <a:lumMod val="50000"/>
                  <a:lumOff val="50000"/>
                </a:schemeClr>
              </a:gs>
              <a:gs pos="88000">
                <a:schemeClr val="bg2"/>
              </a:gs>
            </a:gsLst>
            <a:lin ang="0" scaled="0"/>
          </a:gra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Real-time Analytics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34849" y="2441628"/>
            <a:ext cx="8147901" cy="1977580"/>
            <a:chOff x="561250" y="2304958"/>
            <a:chExt cx="8021500" cy="1594561"/>
          </a:xfrm>
        </p:grpSpPr>
        <p:grpSp>
          <p:nvGrpSpPr>
            <p:cNvPr id="32" name="Group 31"/>
            <p:cNvGrpSpPr/>
            <p:nvPr/>
          </p:nvGrpSpPr>
          <p:grpSpPr>
            <a:xfrm>
              <a:off x="563857" y="2646112"/>
              <a:ext cx="8008783" cy="1253407"/>
              <a:chOff x="393898" y="2590626"/>
              <a:chExt cx="8274837" cy="1529433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393898" y="2590626"/>
                <a:ext cx="1627710" cy="1529433"/>
              </a:xfrm>
              <a:prstGeom prst="rect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Instant restore of backup images as virtual 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machines in cloud or on-premises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for near zero recovery time 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055680" y="2590626"/>
                <a:ext cx="1627710" cy="1529433"/>
              </a:xfrm>
              <a:prstGeom prst="rect">
                <a:avLst/>
              </a:pr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Google-like search across entire infrastructure; 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/>
                </a:r>
                <a:b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real-time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data indexing during ingestion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717462" y="2590626"/>
                <a:ext cx="1627710" cy="1529433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Group policies for physical and virtual machines; auto-discovery and configuration based on SLA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379244" y="2590626"/>
                <a:ext cx="1627710" cy="1529433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Dashboards with data analytics, 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real-time notifications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and guidance for IT staff to address issues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041025" y="2590626"/>
                <a:ext cx="1627710" cy="1529433"/>
              </a:xfrm>
              <a:prstGeom prst="rect">
                <a:avLst/>
              </a:prstGeom>
              <a:solidFill>
                <a:schemeClr val="accent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Data location, replication and retention policies based on enterprise compliance requirements</a:t>
                </a: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561250" y="2304958"/>
              <a:ext cx="8021500" cy="297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Acronis “Cyber Protected” Data Management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ADF86BF-EB2F-4366-A151-D33EB1C06879}"/>
              </a:ext>
            </a:extLst>
          </p:cNvPr>
          <p:cNvSpPr txBox="1"/>
          <p:nvPr/>
        </p:nvSpPr>
        <p:spPr>
          <a:xfrm>
            <a:off x="7006985" y="1520195"/>
            <a:ext cx="1737360" cy="864000"/>
          </a:xfrm>
          <a:prstGeom prst="chevron">
            <a:avLst>
              <a:gd name="adj" fmla="val 15784"/>
            </a:avLst>
          </a:prstGeom>
          <a:gradFill>
            <a:gsLst>
              <a:gs pos="0">
                <a:schemeClr val="bg2">
                  <a:lumMod val="50000"/>
                  <a:lumOff val="50000"/>
                </a:schemeClr>
              </a:gs>
              <a:gs pos="88000">
                <a:schemeClr val="bg2"/>
              </a:gs>
            </a:gsLst>
            <a:lin ang="0" scaled="0"/>
          </a:gra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Policies and Compliance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DF86BF-EB2F-4366-A151-D33EB1C06879}"/>
              </a:ext>
            </a:extLst>
          </p:cNvPr>
          <p:cNvSpPr txBox="1"/>
          <p:nvPr/>
        </p:nvSpPr>
        <p:spPr>
          <a:xfrm>
            <a:off x="434849" y="1520195"/>
            <a:ext cx="1737360" cy="864000"/>
          </a:xfrm>
          <a:prstGeom prst="chevron">
            <a:avLst>
              <a:gd name="adj" fmla="val 15784"/>
            </a:avLst>
          </a:prstGeom>
          <a:gradFill>
            <a:gsLst>
              <a:gs pos="0">
                <a:schemeClr val="bg2">
                  <a:lumMod val="50000"/>
                  <a:lumOff val="50000"/>
                </a:schemeClr>
              </a:gs>
              <a:gs pos="88000">
                <a:schemeClr val="bg2"/>
              </a:gs>
            </a:gsLst>
            <a:lin ang="0" scaled="0"/>
          </a:gra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 Continuity</a:t>
            </a:r>
          </a:p>
        </p:txBody>
      </p:sp>
    </p:spTree>
    <p:extLst>
      <p:ext uri="{BB962C8B-B14F-4D97-AF65-F5344CB8AC3E}">
        <p14:creationId xmlns:p14="http://schemas.microsoft.com/office/powerpoint/2010/main" val="112014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goldman sachs building logo">
            <a:extLst>
              <a:ext uri="{FF2B5EF4-FFF2-40B4-BE49-F238E27FC236}">
                <a16:creationId xmlns:a16="http://schemas.microsoft.com/office/drawing/2014/main" id="{5303ED78-9704-43EC-8FE0-8DFAB269F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2"/>
          <a:stretch/>
        </p:blipFill>
        <p:spPr bwMode="auto">
          <a:xfrm>
            <a:off x="-11680" y="0"/>
            <a:ext cx="9155680" cy="478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A3D19A-47EF-4419-A39B-F2D323061A8B}"/>
              </a:ext>
            </a:extLst>
          </p:cNvPr>
          <p:cNvSpPr/>
          <p:nvPr/>
        </p:nvSpPr>
        <p:spPr>
          <a:xfrm rot="10800000">
            <a:off x="0" y="4738"/>
            <a:ext cx="9144000" cy="1915046"/>
          </a:xfrm>
          <a:prstGeom prst="rect">
            <a:avLst/>
          </a:prstGeom>
          <a:gradFill>
            <a:gsLst>
              <a:gs pos="25000">
                <a:srgbClr val="00204D">
                  <a:alpha val="0"/>
                </a:srgbClr>
              </a:gs>
              <a:gs pos="100000">
                <a:srgbClr val="00204D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SGD $202M (USD $147M) Investment Round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Led by Goldman Sachs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279555E0-5A06-454C-B180-26D3A391088F}"/>
              </a:ext>
            </a:extLst>
          </p:cNvPr>
          <p:cNvSpPr/>
          <p:nvPr/>
        </p:nvSpPr>
        <p:spPr>
          <a:xfrm>
            <a:off x="244800" y="1359942"/>
            <a:ext cx="3813908" cy="892624"/>
          </a:xfrm>
          <a:prstGeom prst="homePlate">
            <a:avLst/>
          </a:prstGeom>
          <a:gradFill>
            <a:gsLst>
              <a:gs pos="0">
                <a:schemeClr val="bg2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274320" rIns="288000" rtlCol="0" anchor="ctr"/>
          <a:lstStyle/>
          <a:p>
            <a:r>
              <a:rPr lang="en-US" sz="2000" dirty="0"/>
              <a:t>Acquiring companies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948AF25D-7591-41F6-A4E8-C25836337864}"/>
              </a:ext>
            </a:extLst>
          </p:cNvPr>
          <p:cNvSpPr/>
          <p:nvPr/>
        </p:nvSpPr>
        <p:spPr>
          <a:xfrm>
            <a:off x="244800" y="2304539"/>
            <a:ext cx="3813908" cy="892624"/>
          </a:xfrm>
          <a:prstGeom prst="homePlate">
            <a:avLst/>
          </a:prstGeom>
          <a:gradFill>
            <a:gsLst>
              <a:gs pos="0">
                <a:schemeClr val="bg2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274320" rIns="288000" rtlCol="0" anchor="ctr"/>
          <a:lstStyle/>
          <a:p>
            <a:r>
              <a:rPr lang="en-US" sz="2000" dirty="0"/>
              <a:t>Expanding R&amp;D team</a:t>
            </a:r>
          </a:p>
        </p:txBody>
      </p:sp>
      <p:sp>
        <p:nvSpPr>
          <p:cNvPr id="11" name="Arrow: Pentagon 25">
            <a:extLst>
              <a:ext uri="{FF2B5EF4-FFF2-40B4-BE49-F238E27FC236}">
                <a16:creationId xmlns:a16="http://schemas.microsoft.com/office/drawing/2014/main" id="{1FE0A666-678E-464A-8659-95B6E2F6B447}"/>
              </a:ext>
            </a:extLst>
          </p:cNvPr>
          <p:cNvSpPr/>
          <p:nvPr/>
        </p:nvSpPr>
        <p:spPr>
          <a:xfrm>
            <a:off x="244800" y="3240096"/>
            <a:ext cx="3813908" cy="892624"/>
          </a:xfrm>
          <a:prstGeom prst="homePlate">
            <a:avLst/>
          </a:prstGeom>
          <a:gradFill>
            <a:gsLst>
              <a:gs pos="0">
                <a:schemeClr val="bg2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274320" rIns="288000" rtlCol="0" anchor="ctr"/>
          <a:lstStyle/>
          <a:p>
            <a:r>
              <a:rPr lang="en-US" sz="2000" dirty="0"/>
              <a:t>Growing the business in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North America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E8A69E-E2A6-4DB1-AD68-CF4AC6D7A1BC}"/>
              </a:ext>
            </a:extLst>
          </p:cNvPr>
          <p:cNvGrpSpPr/>
          <p:nvPr/>
        </p:nvGrpSpPr>
        <p:grpSpPr>
          <a:xfrm>
            <a:off x="5335200" y="1166812"/>
            <a:ext cx="3286812" cy="3081187"/>
            <a:chOff x="5522032" y="1166813"/>
            <a:chExt cx="3099980" cy="2947596"/>
          </a:xfrm>
        </p:grpSpPr>
        <p:pic>
          <p:nvPicPr>
            <p:cNvPr id="15" name="C10E9E51-BEC2-4E5D-8A3F-E8DAF021A0F6" descr="72638018-3E9E-493F-ACEA-2FC075FBB036@corp">
              <a:extLst>
                <a:ext uri="{FF2B5EF4-FFF2-40B4-BE49-F238E27FC236}">
                  <a16:creationId xmlns:a16="http://schemas.microsoft.com/office/drawing/2014/main" id="{24B9C513-F8AE-4F71-91BD-A7AA2C091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032" y="1166813"/>
              <a:ext cx="3099980" cy="2947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491288-5B5C-49BD-856D-DB533AEC3E50}"/>
                </a:ext>
              </a:extLst>
            </p:cNvPr>
            <p:cNvSpPr txBox="1"/>
            <p:nvPr/>
          </p:nvSpPr>
          <p:spPr>
            <a:xfrm>
              <a:off x="6516414" y="3141661"/>
              <a:ext cx="1261242" cy="489329"/>
            </a:xfrm>
            <a:prstGeom prst="rect">
              <a:avLst/>
            </a:prstGeom>
          </p:spPr>
          <p:txBody>
            <a:bodyPr wrap="none" lIns="0" tIns="0" rIns="0" bIns="0" rtlCol="0">
              <a:noAutofit/>
            </a:bodyPr>
            <a:lstStyle/>
            <a:p>
              <a:pPr algn="ctr" defTabSz="432000">
                <a:spcBef>
                  <a:spcPts val="600"/>
                </a:spcBef>
              </a:pPr>
              <a:r>
                <a:rPr lang="en-US" sz="1400" dirty="0">
                  <a:solidFill>
                    <a:schemeClr val="bg1"/>
                  </a:solidFill>
                </a:rPr>
                <a:t>Acronis </a:t>
              </a:r>
              <a:r>
                <a:rPr lang="en-US" sz="1400" dirty="0" smtClean="0">
                  <a:solidFill>
                    <a:schemeClr val="bg1"/>
                  </a:solidFill>
                </a:rPr>
                <a:t>Cyber</a:t>
              </a:r>
              <a:br>
                <a:rPr lang="en-US" sz="1400" dirty="0" smtClean="0">
                  <a:solidFill>
                    <a:schemeClr val="bg1"/>
                  </a:solidFill>
                </a:rPr>
              </a:br>
              <a:r>
                <a:rPr lang="en-US" sz="1400" dirty="0" smtClean="0">
                  <a:solidFill>
                    <a:schemeClr val="bg1"/>
                  </a:solidFill>
                </a:rPr>
                <a:t>Dragon “Unicorn”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5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7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191D031-EA3A-4A09-8DA2-858FA10A1645}"/>
              </a:ext>
            </a:extLst>
          </p:cNvPr>
          <p:cNvSpPr txBox="1"/>
          <p:nvPr/>
        </p:nvSpPr>
        <p:spPr>
          <a:xfrm>
            <a:off x="577299" y="2925261"/>
            <a:ext cx="2473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Founded in Singapore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a Singaporean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2003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7EFF7-71F7-4F40-A893-0421A5469F8D}"/>
              </a:ext>
            </a:extLst>
          </p:cNvPr>
          <p:cNvSpPr txBox="1"/>
          <p:nvPr/>
        </p:nvSpPr>
        <p:spPr>
          <a:xfrm>
            <a:off x="3316393" y="2927886"/>
            <a:ext cx="2472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Established its second HQ in Switzerland for its global expansion in 2008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1E86C8-4360-41C7-BC87-F35650643C07}"/>
              </a:ext>
            </a:extLst>
          </p:cNvPr>
          <p:cNvSpPr txBox="1"/>
          <p:nvPr/>
        </p:nvSpPr>
        <p:spPr>
          <a:xfrm>
            <a:off x="6054151" y="2925261"/>
            <a:ext cx="2472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company with more than 1,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 employees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32 locations worldwide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69BAEF-78FC-475B-8F5B-AF60587CFFCD}"/>
              </a:ext>
            </a:extLst>
          </p:cNvPr>
          <p:cNvSpPr txBox="1"/>
          <p:nvPr/>
        </p:nvSpPr>
        <p:spPr>
          <a:xfrm>
            <a:off x="-13016" y="4175663"/>
            <a:ext cx="9157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4D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80% of Fortune 1000 companies use Acronis products and services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4D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1F4D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50,000+ partners  •  500,000+ businesses  • 5,000,000+ prosumers in 150+ countries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30" y="1136420"/>
            <a:ext cx="2484000" cy="15483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6169" y="1136420"/>
            <a:ext cx="2484000" cy="1549196"/>
          </a:xfrm>
          <a:prstGeom prst="rect">
            <a:avLst/>
          </a:prstGeom>
        </p:spPr>
      </p:pic>
      <p:pic>
        <p:nvPicPr>
          <p:cNvPr id="1030" name="Picture 6" descr="Image result for earth and solar system">
            <a:extLst>
              <a:ext uri="{FF2B5EF4-FFF2-40B4-BE49-F238E27FC236}">
                <a16:creationId xmlns:a16="http://schemas.microsoft.com/office/drawing/2014/main" id="{F9706441-4BB3-41B3-B6DA-CADDE5827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2433" y="1147160"/>
            <a:ext cx="2484000" cy="153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63A514-6951-4A62-B7D6-A63949BF853F}"/>
              </a:ext>
            </a:extLst>
          </p:cNvPr>
          <p:cNvSpPr txBox="1"/>
          <p:nvPr/>
        </p:nvSpPr>
        <p:spPr>
          <a:xfrm>
            <a:off x="575257" y="2546305"/>
            <a:ext cx="2482546" cy="324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Singapore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A3459F-E3B7-4F75-9F27-5EB25538C65F}"/>
              </a:ext>
            </a:extLst>
          </p:cNvPr>
          <p:cNvSpPr txBox="1"/>
          <p:nvPr/>
        </p:nvSpPr>
        <p:spPr>
          <a:xfrm>
            <a:off x="3326169" y="2546305"/>
            <a:ext cx="2484000" cy="324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Schaffhausen, Switzerland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442724-2238-4FB1-A0A6-CA6A99E7B01D}"/>
              </a:ext>
            </a:extLst>
          </p:cNvPr>
          <p:cNvSpPr txBox="1"/>
          <p:nvPr/>
        </p:nvSpPr>
        <p:spPr>
          <a:xfrm>
            <a:off x="6052433" y="2546305"/>
            <a:ext cx="2484000" cy="324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Solar system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208931" y="1707771"/>
            <a:ext cx="434457" cy="252000"/>
            <a:chOff x="259450" y="381206"/>
            <a:chExt cx="680625" cy="394785"/>
          </a:xfrm>
        </p:grpSpPr>
        <p:sp>
          <p:nvSpPr>
            <p:cNvPr id="5" name="Chevron 4"/>
            <p:cNvSpPr/>
            <p:nvPr/>
          </p:nvSpPr>
          <p:spPr>
            <a:xfrm rot="10800000">
              <a:off x="299660" y="381208"/>
              <a:ext cx="640415" cy="218074"/>
            </a:xfrm>
            <a:prstGeom prst="chevron">
              <a:avLst>
                <a:gd name="adj" fmla="val 3414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59450" y="381213"/>
              <a:ext cx="301202" cy="2180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7" name="Group 4"/>
            <p:cNvGrpSpPr>
              <a:grpSpLocks noChangeAspect="1"/>
            </p:cNvGrpSpPr>
            <p:nvPr/>
          </p:nvGrpSpPr>
          <p:grpSpPr bwMode="auto">
            <a:xfrm>
              <a:off x="327728" y="433001"/>
              <a:ext cx="465913" cy="99606"/>
              <a:chOff x="624" y="2921"/>
              <a:chExt cx="1291" cy="276"/>
            </a:xfrm>
            <a:solidFill>
              <a:schemeClr val="bg1"/>
            </a:solidFill>
          </p:grpSpPr>
          <p:sp>
            <p:nvSpPr>
              <p:cNvPr id="18" name="Freeform 6"/>
              <p:cNvSpPr>
                <a:spLocks/>
              </p:cNvSpPr>
              <p:nvPr userDrawn="1"/>
            </p:nvSpPr>
            <p:spPr bwMode="auto">
              <a:xfrm>
                <a:off x="904" y="2994"/>
                <a:ext cx="190" cy="200"/>
              </a:xfrm>
              <a:custGeom>
                <a:avLst/>
                <a:gdLst>
                  <a:gd name="T0" fmla="*/ 341 w 570"/>
                  <a:gd name="T1" fmla="*/ 2 h 601"/>
                  <a:gd name="T2" fmla="*/ 422 w 570"/>
                  <a:gd name="T3" fmla="*/ 26 h 601"/>
                  <a:gd name="T4" fmla="*/ 490 w 570"/>
                  <a:gd name="T5" fmla="*/ 71 h 601"/>
                  <a:gd name="T6" fmla="*/ 540 w 570"/>
                  <a:gd name="T7" fmla="*/ 136 h 601"/>
                  <a:gd name="T8" fmla="*/ 570 w 570"/>
                  <a:gd name="T9" fmla="*/ 216 h 601"/>
                  <a:gd name="T10" fmla="*/ 439 w 570"/>
                  <a:gd name="T11" fmla="*/ 189 h 601"/>
                  <a:gd name="T12" fmla="*/ 404 w 570"/>
                  <a:gd name="T13" fmla="*/ 144 h 601"/>
                  <a:gd name="T14" fmla="*/ 356 w 570"/>
                  <a:gd name="T15" fmla="*/ 114 h 601"/>
                  <a:gd name="T16" fmla="*/ 295 w 570"/>
                  <a:gd name="T17" fmla="*/ 105 h 601"/>
                  <a:gd name="T18" fmla="*/ 228 w 570"/>
                  <a:gd name="T19" fmla="*/ 117 h 601"/>
                  <a:gd name="T20" fmla="*/ 175 w 570"/>
                  <a:gd name="T21" fmla="*/ 150 h 601"/>
                  <a:gd name="T22" fmla="*/ 138 w 570"/>
                  <a:gd name="T23" fmla="*/ 201 h 601"/>
                  <a:gd name="T24" fmla="*/ 119 w 570"/>
                  <a:gd name="T25" fmla="*/ 265 h 601"/>
                  <a:gd name="T26" fmla="*/ 119 w 570"/>
                  <a:gd name="T27" fmla="*/ 339 h 601"/>
                  <a:gd name="T28" fmla="*/ 138 w 570"/>
                  <a:gd name="T29" fmla="*/ 402 h 601"/>
                  <a:gd name="T30" fmla="*/ 175 w 570"/>
                  <a:gd name="T31" fmla="*/ 452 h 601"/>
                  <a:gd name="T32" fmla="*/ 228 w 570"/>
                  <a:gd name="T33" fmla="*/ 484 h 601"/>
                  <a:gd name="T34" fmla="*/ 295 w 570"/>
                  <a:gd name="T35" fmla="*/ 494 h 601"/>
                  <a:gd name="T36" fmla="*/ 356 w 570"/>
                  <a:gd name="T37" fmla="*/ 484 h 601"/>
                  <a:gd name="T38" fmla="*/ 404 w 570"/>
                  <a:gd name="T39" fmla="*/ 456 h 601"/>
                  <a:gd name="T40" fmla="*/ 440 w 570"/>
                  <a:gd name="T41" fmla="*/ 411 h 601"/>
                  <a:gd name="T42" fmla="*/ 570 w 570"/>
                  <a:gd name="T43" fmla="*/ 384 h 601"/>
                  <a:gd name="T44" fmla="*/ 539 w 570"/>
                  <a:gd name="T45" fmla="*/ 463 h 601"/>
                  <a:gd name="T46" fmla="*/ 489 w 570"/>
                  <a:gd name="T47" fmla="*/ 528 h 601"/>
                  <a:gd name="T48" fmla="*/ 422 w 570"/>
                  <a:gd name="T49" fmla="*/ 572 h 601"/>
                  <a:gd name="T50" fmla="*/ 341 w 570"/>
                  <a:gd name="T51" fmla="*/ 597 h 601"/>
                  <a:gd name="T52" fmla="*/ 250 w 570"/>
                  <a:gd name="T53" fmla="*/ 597 h 601"/>
                  <a:gd name="T54" fmla="*/ 169 w 570"/>
                  <a:gd name="T55" fmla="*/ 574 h 601"/>
                  <a:gd name="T56" fmla="*/ 99 w 570"/>
                  <a:gd name="T57" fmla="*/ 530 h 601"/>
                  <a:gd name="T58" fmla="*/ 46 w 570"/>
                  <a:gd name="T59" fmla="*/ 467 h 601"/>
                  <a:gd name="T60" fmla="*/ 12 w 570"/>
                  <a:gd name="T61" fmla="*/ 391 h 601"/>
                  <a:gd name="T62" fmla="*/ 0 w 570"/>
                  <a:gd name="T63" fmla="*/ 302 h 601"/>
                  <a:gd name="T64" fmla="*/ 12 w 570"/>
                  <a:gd name="T65" fmla="*/ 214 h 601"/>
                  <a:gd name="T66" fmla="*/ 46 w 570"/>
                  <a:gd name="T67" fmla="*/ 136 h 601"/>
                  <a:gd name="T68" fmla="*/ 99 w 570"/>
                  <a:gd name="T69" fmla="*/ 72 h 601"/>
                  <a:gd name="T70" fmla="*/ 169 w 570"/>
                  <a:gd name="T71" fmla="*/ 27 h 601"/>
                  <a:gd name="T72" fmla="*/ 250 w 570"/>
                  <a:gd name="T73" fmla="*/ 3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0" h="601">
                    <a:moveTo>
                      <a:pt x="295" y="0"/>
                    </a:moveTo>
                    <a:lnTo>
                      <a:pt x="341" y="2"/>
                    </a:lnTo>
                    <a:lnTo>
                      <a:pt x="383" y="12"/>
                    </a:lnTo>
                    <a:lnTo>
                      <a:pt x="422" y="26"/>
                    </a:lnTo>
                    <a:lnTo>
                      <a:pt x="459" y="46"/>
                    </a:lnTo>
                    <a:lnTo>
                      <a:pt x="490" y="71"/>
                    </a:lnTo>
                    <a:lnTo>
                      <a:pt x="517" y="101"/>
                    </a:lnTo>
                    <a:lnTo>
                      <a:pt x="540" y="136"/>
                    </a:lnTo>
                    <a:lnTo>
                      <a:pt x="559" y="173"/>
                    </a:lnTo>
                    <a:lnTo>
                      <a:pt x="570" y="216"/>
                    </a:lnTo>
                    <a:lnTo>
                      <a:pt x="451" y="216"/>
                    </a:lnTo>
                    <a:lnTo>
                      <a:pt x="439" y="189"/>
                    </a:lnTo>
                    <a:lnTo>
                      <a:pt x="423" y="164"/>
                    </a:lnTo>
                    <a:lnTo>
                      <a:pt x="404" y="144"/>
                    </a:lnTo>
                    <a:lnTo>
                      <a:pt x="382" y="127"/>
                    </a:lnTo>
                    <a:lnTo>
                      <a:pt x="356" y="114"/>
                    </a:lnTo>
                    <a:lnTo>
                      <a:pt x="328" y="107"/>
                    </a:lnTo>
                    <a:lnTo>
                      <a:pt x="295" y="105"/>
                    </a:lnTo>
                    <a:lnTo>
                      <a:pt x="259" y="108"/>
                    </a:lnTo>
                    <a:lnTo>
                      <a:pt x="228" y="117"/>
                    </a:lnTo>
                    <a:lnTo>
                      <a:pt x="199" y="131"/>
                    </a:lnTo>
                    <a:lnTo>
                      <a:pt x="175" y="150"/>
                    </a:lnTo>
                    <a:lnTo>
                      <a:pt x="155" y="173"/>
                    </a:lnTo>
                    <a:lnTo>
                      <a:pt x="138" y="201"/>
                    </a:lnTo>
                    <a:lnTo>
                      <a:pt x="126" y="231"/>
                    </a:lnTo>
                    <a:lnTo>
                      <a:pt x="119" y="265"/>
                    </a:lnTo>
                    <a:lnTo>
                      <a:pt x="116" y="302"/>
                    </a:lnTo>
                    <a:lnTo>
                      <a:pt x="119" y="339"/>
                    </a:lnTo>
                    <a:lnTo>
                      <a:pt x="126" y="372"/>
                    </a:lnTo>
                    <a:lnTo>
                      <a:pt x="138" y="402"/>
                    </a:lnTo>
                    <a:lnTo>
                      <a:pt x="155" y="430"/>
                    </a:lnTo>
                    <a:lnTo>
                      <a:pt x="175" y="452"/>
                    </a:lnTo>
                    <a:lnTo>
                      <a:pt x="199" y="470"/>
                    </a:lnTo>
                    <a:lnTo>
                      <a:pt x="228" y="484"/>
                    </a:lnTo>
                    <a:lnTo>
                      <a:pt x="259" y="492"/>
                    </a:lnTo>
                    <a:lnTo>
                      <a:pt x="295" y="494"/>
                    </a:lnTo>
                    <a:lnTo>
                      <a:pt x="328" y="492"/>
                    </a:lnTo>
                    <a:lnTo>
                      <a:pt x="356" y="484"/>
                    </a:lnTo>
                    <a:lnTo>
                      <a:pt x="382" y="472"/>
                    </a:lnTo>
                    <a:lnTo>
                      <a:pt x="404" y="456"/>
                    </a:lnTo>
                    <a:lnTo>
                      <a:pt x="423" y="434"/>
                    </a:lnTo>
                    <a:lnTo>
                      <a:pt x="440" y="411"/>
                    </a:lnTo>
                    <a:lnTo>
                      <a:pt x="451" y="384"/>
                    </a:lnTo>
                    <a:lnTo>
                      <a:pt x="570" y="384"/>
                    </a:lnTo>
                    <a:lnTo>
                      <a:pt x="558" y="425"/>
                    </a:lnTo>
                    <a:lnTo>
                      <a:pt x="539" y="463"/>
                    </a:lnTo>
                    <a:lnTo>
                      <a:pt x="516" y="497"/>
                    </a:lnTo>
                    <a:lnTo>
                      <a:pt x="489" y="528"/>
                    </a:lnTo>
                    <a:lnTo>
                      <a:pt x="457" y="552"/>
                    </a:lnTo>
                    <a:lnTo>
                      <a:pt x="422" y="572"/>
                    </a:lnTo>
                    <a:lnTo>
                      <a:pt x="383" y="588"/>
                    </a:lnTo>
                    <a:lnTo>
                      <a:pt x="341" y="597"/>
                    </a:lnTo>
                    <a:lnTo>
                      <a:pt x="295" y="601"/>
                    </a:lnTo>
                    <a:lnTo>
                      <a:pt x="250" y="597"/>
                    </a:lnTo>
                    <a:lnTo>
                      <a:pt x="208" y="588"/>
                    </a:lnTo>
                    <a:lnTo>
                      <a:pt x="169" y="574"/>
                    </a:lnTo>
                    <a:lnTo>
                      <a:pt x="132" y="554"/>
                    </a:lnTo>
                    <a:lnTo>
                      <a:pt x="99" y="530"/>
                    </a:lnTo>
                    <a:lnTo>
                      <a:pt x="71" y="500"/>
                    </a:lnTo>
                    <a:lnTo>
                      <a:pt x="46" y="467"/>
                    </a:lnTo>
                    <a:lnTo>
                      <a:pt x="26" y="431"/>
                    </a:lnTo>
                    <a:lnTo>
                      <a:pt x="12" y="391"/>
                    </a:lnTo>
                    <a:lnTo>
                      <a:pt x="4" y="348"/>
                    </a:lnTo>
                    <a:lnTo>
                      <a:pt x="0" y="302"/>
                    </a:lnTo>
                    <a:lnTo>
                      <a:pt x="4" y="256"/>
                    </a:lnTo>
                    <a:lnTo>
                      <a:pt x="12" y="214"/>
                    </a:lnTo>
                    <a:lnTo>
                      <a:pt x="26" y="173"/>
                    </a:lnTo>
                    <a:lnTo>
                      <a:pt x="46" y="136"/>
                    </a:lnTo>
                    <a:lnTo>
                      <a:pt x="71" y="103"/>
                    </a:lnTo>
                    <a:lnTo>
                      <a:pt x="99" y="72"/>
                    </a:lnTo>
                    <a:lnTo>
                      <a:pt x="132" y="47"/>
                    </a:lnTo>
                    <a:lnTo>
                      <a:pt x="169" y="27"/>
                    </a:lnTo>
                    <a:lnTo>
                      <a:pt x="208" y="12"/>
                    </a:lnTo>
                    <a:lnTo>
                      <a:pt x="250" y="3"/>
                    </a:lnTo>
                    <a:lnTo>
                      <a:pt x="2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reeform 7"/>
              <p:cNvSpPr>
                <a:spLocks/>
              </p:cNvSpPr>
              <p:nvPr userDrawn="1"/>
            </p:nvSpPr>
            <p:spPr bwMode="auto">
              <a:xfrm>
                <a:off x="1130" y="2992"/>
                <a:ext cx="91" cy="203"/>
              </a:xfrm>
              <a:custGeom>
                <a:avLst/>
                <a:gdLst>
                  <a:gd name="T0" fmla="*/ 253 w 274"/>
                  <a:gd name="T1" fmla="*/ 0 h 608"/>
                  <a:gd name="T2" fmla="*/ 264 w 274"/>
                  <a:gd name="T3" fmla="*/ 0 h 608"/>
                  <a:gd name="T4" fmla="*/ 271 w 274"/>
                  <a:gd name="T5" fmla="*/ 1 h 608"/>
                  <a:gd name="T6" fmla="*/ 274 w 274"/>
                  <a:gd name="T7" fmla="*/ 2 h 608"/>
                  <a:gd name="T8" fmla="*/ 274 w 274"/>
                  <a:gd name="T9" fmla="*/ 111 h 608"/>
                  <a:gd name="T10" fmla="*/ 273 w 274"/>
                  <a:gd name="T11" fmla="*/ 111 h 608"/>
                  <a:gd name="T12" fmla="*/ 269 w 274"/>
                  <a:gd name="T13" fmla="*/ 110 h 608"/>
                  <a:gd name="T14" fmla="*/ 263 w 274"/>
                  <a:gd name="T15" fmla="*/ 110 h 608"/>
                  <a:gd name="T16" fmla="*/ 253 w 274"/>
                  <a:gd name="T17" fmla="*/ 110 h 608"/>
                  <a:gd name="T18" fmla="*/ 223 w 274"/>
                  <a:gd name="T19" fmla="*/ 112 h 608"/>
                  <a:gd name="T20" fmla="*/ 197 w 274"/>
                  <a:gd name="T21" fmla="*/ 118 h 608"/>
                  <a:gd name="T22" fmla="*/ 173 w 274"/>
                  <a:gd name="T23" fmla="*/ 127 h 608"/>
                  <a:gd name="T24" fmla="*/ 152 w 274"/>
                  <a:gd name="T25" fmla="*/ 142 h 608"/>
                  <a:gd name="T26" fmla="*/ 135 w 274"/>
                  <a:gd name="T27" fmla="*/ 158 h 608"/>
                  <a:gd name="T28" fmla="*/ 123 w 274"/>
                  <a:gd name="T29" fmla="*/ 179 h 608"/>
                  <a:gd name="T30" fmla="*/ 115 w 274"/>
                  <a:gd name="T31" fmla="*/ 204 h 608"/>
                  <a:gd name="T32" fmla="*/ 111 w 274"/>
                  <a:gd name="T33" fmla="*/ 233 h 608"/>
                  <a:gd name="T34" fmla="*/ 111 w 274"/>
                  <a:gd name="T35" fmla="*/ 608 h 608"/>
                  <a:gd name="T36" fmla="*/ 0 w 274"/>
                  <a:gd name="T37" fmla="*/ 608 h 608"/>
                  <a:gd name="T38" fmla="*/ 0 w 274"/>
                  <a:gd name="T39" fmla="*/ 14 h 608"/>
                  <a:gd name="T40" fmla="*/ 101 w 274"/>
                  <a:gd name="T41" fmla="*/ 14 h 608"/>
                  <a:gd name="T42" fmla="*/ 107 w 274"/>
                  <a:gd name="T43" fmla="*/ 71 h 608"/>
                  <a:gd name="T44" fmla="*/ 112 w 274"/>
                  <a:gd name="T45" fmla="*/ 71 h 608"/>
                  <a:gd name="T46" fmla="*/ 131 w 274"/>
                  <a:gd name="T47" fmla="*/ 50 h 608"/>
                  <a:gd name="T48" fmla="*/ 152 w 274"/>
                  <a:gd name="T49" fmla="*/ 32 h 608"/>
                  <a:gd name="T50" fmla="*/ 175 w 274"/>
                  <a:gd name="T51" fmla="*/ 19 h 608"/>
                  <a:gd name="T52" fmla="*/ 196 w 274"/>
                  <a:gd name="T53" fmla="*/ 11 h 608"/>
                  <a:gd name="T54" fmla="*/ 217 w 274"/>
                  <a:gd name="T55" fmla="*/ 3 h 608"/>
                  <a:gd name="T56" fmla="*/ 236 w 274"/>
                  <a:gd name="T57" fmla="*/ 1 h 608"/>
                  <a:gd name="T58" fmla="*/ 253 w 274"/>
                  <a:gd name="T59" fmla="*/ 0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74" h="608">
                    <a:moveTo>
                      <a:pt x="253" y="0"/>
                    </a:moveTo>
                    <a:lnTo>
                      <a:pt x="264" y="0"/>
                    </a:lnTo>
                    <a:lnTo>
                      <a:pt x="271" y="1"/>
                    </a:lnTo>
                    <a:lnTo>
                      <a:pt x="274" y="2"/>
                    </a:lnTo>
                    <a:lnTo>
                      <a:pt x="274" y="111"/>
                    </a:lnTo>
                    <a:lnTo>
                      <a:pt x="273" y="111"/>
                    </a:lnTo>
                    <a:lnTo>
                      <a:pt x="269" y="110"/>
                    </a:lnTo>
                    <a:lnTo>
                      <a:pt x="263" y="110"/>
                    </a:lnTo>
                    <a:lnTo>
                      <a:pt x="253" y="110"/>
                    </a:lnTo>
                    <a:lnTo>
                      <a:pt x="223" y="112"/>
                    </a:lnTo>
                    <a:lnTo>
                      <a:pt x="197" y="118"/>
                    </a:lnTo>
                    <a:lnTo>
                      <a:pt x="173" y="127"/>
                    </a:lnTo>
                    <a:lnTo>
                      <a:pt x="152" y="142"/>
                    </a:lnTo>
                    <a:lnTo>
                      <a:pt x="135" y="158"/>
                    </a:lnTo>
                    <a:lnTo>
                      <a:pt x="123" y="179"/>
                    </a:lnTo>
                    <a:lnTo>
                      <a:pt x="115" y="204"/>
                    </a:lnTo>
                    <a:lnTo>
                      <a:pt x="111" y="233"/>
                    </a:lnTo>
                    <a:lnTo>
                      <a:pt x="111" y="608"/>
                    </a:lnTo>
                    <a:lnTo>
                      <a:pt x="0" y="608"/>
                    </a:lnTo>
                    <a:lnTo>
                      <a:pt x="0" y="14"/>
                    </a:lnTo>
                    <a:lnTo>
                      <a:pt x="101" y="14"/>
                    </a:lnTo>
                    <a:lnTo>
                      <a:pt x="107" y="71"/>
                    </a:lnTo>
                    <a:lnTo>
                      <a:pt x="112" y="71"/>
                    </a:lnTo>
                    <a:lnTo>
                      <a:pt x="131" y="50"/>
                    </a:lnTo>
                    <a:lnTo>
                      <a:pt x="152" y="32"/>
                    </a:lnTo>
                    <a:lnTo>
                      <a:pt x="175" y="19"/>
                    </a:lnTo>
                    <a:lnTo>
                      <a:pt x="196" y="11"/>
                    </a:lnTo>
                    <a:lnTo>
                      <a:pt x="217" y="3"/>
                    </a:lnTo>
                    <a:lnTo>
                      <a:pt x="236" y="1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reeform 8"/>
              <p:cNvSpPr>
                <a:spLocks/>
              </p:cNvSpPr>
              <p:nvPr userDrawn="1"/>
            </p:nvSpPr>
            <p:spPr bwMode="auto">
              <a:xfrm>
                <a:off x="1466" y="2992"/>
                <a:ext cx="175" cy="203"/>
              </a:xfrm>
              <a:custGeom>
                <a:avLst/>
                <a:gdLst>
                  <a:gd name="T0" fmla="*/ 299 w 525"/>
                  <a:gd name="T1" fmla="*/ 0 h 608"/>
                  <a:gd name="T2" fmla="*/ 328 w 525"/>
                  <a:gd name="T3" fmla="*/ 1 h 608"/>
                  <a:gd name="T4" fmla="*/ 355 w 525"/>
                  <a:gd name="T5" fmla="*/ 5 h 608"/>
                  <a:gd name="T6" fmla="*/ 382 w 525"/>
                  <a:gd name="T7" fmla="*/ 12 h 608"/>
                  <a:gd name="T8" fmla="*/ 408 w 525"/>
                  <a:gd name="T9" fmla="*/ 21 h 608"/>
                  <a:gd name="T10" fmla="*/ 431 w 525"/>
                  <a:gd name="T11" fmla="*/ 34 h 608"/>
                  <a:gd name="T12" fmla="*/ 454 w 525"/>
                  <a:gd name="T13" fmla="*/ 50 h 608"/>
                  <a:gd name="T14" fmla="*/ 475 w 525"/>
                  <a:gd name="T15" fmla="*/ 68 h 608"/>
                  <a:gd name="T16" fmla="*/ 491 w 525"/>
                  <a:gd name="T17" fmla="*/ 92 h 608"/>
                  <a:gd name="T18" fmla="*/ 507 w 525"/>
                  <a:gd name="T19" fmla="*/ 118 h 608"/>
                  <a:gd name="T20" fmla="*/ 517 w 525"/>
                  <a:gd name="T21" fmla="*/ 149 h 608"/>
                  <a:gd name="T22" fmla="*/ 523 w 525"/>
                  <a:gd name="T23" fmla="*/ 183 h 608"/>
                  <a:gd name="T24" fmla="*/ 525 w 525"/>
                  <a:gd name="T25" fmla="*/ 222 h 608"/>
                  <a:gd name="T26" fmla="*/ 525 w 525"/>
                  <a:gd name="T27" fmla="*/ 608 h 608"/>
                  <a:gd name="T28" fmla="*/ 415 w 525"/>
                  <a:gd name="T29" fmla="*/ 608 h 608"/>
                  <a:gd name="T30" fmla="*/ 415 w 525"/>
                  <a:gd name="T31" fmla="*/ 229 h 608"/>
                  <a:gd name="T32" fmla="*/ 411 w 525"/>
                  <a:gd name="T33" fmla="*/ 201 h 608"/>
                  <a:gd name="T34" fmla="*/ 404 w 525"/>
                  <a:gd name="T35" fmla="*/ 176 h 608"/>
                  <a:gd name="T36" fmla="*/ 392 w 525"/>
                  <a:gd name="T37" fmla="*/ 155 h 608"/>
                  <a:gd name="T38" fmla="*/ 376 w 525"/>
                  <a:gd name="T39" fmla="*/ 138 h 608"/>
                  <a:gd name="T40" fmla="*/ 357 w 525"/>
                  <a:gd name="T41" fmla="*/ 124 h 608"/>
                  <a:gd name="T42" fmla="*/ 333 w 525"/>
                  <a:gd name="T43" fmla="*/ 114 h 608"/>
                  <a:gd name="T44" fmla="*/ 308 w 525"/>
                  <a:gd name="T45" fmla="*/ 110 h 608"/>
                  <a:gd name="T46" fmla="*/ 279 w 525"/>
                  <a:gd name="T47" fmla="*/ 107 h 608"/>
                  <a:gd name="T48" fmla="*/ 249 w 525"/>
                  <a:gd name="T49" fmla="*/ 109 h 608"/>
                  <a:gd name="T50" fmla="*/ 220 w 525"/>
                  <a:gd name="T51" fmla="*/ 113 h 608"/>
                  <a:gd name="T52" fmla="*/ 194 w 525"/>
                  <a:gd name="T53" fmla="*/ 122 h 608"/>
                  <a:gd name="T54" fmla="*/ 172 w 525"/>
                  <a:gd name="T55" fmla="*/ 133 h 608"/>
                  <a:gd name="T56" fmla="*/ 152 w 525"/>
                  <a:gd name="T57" fmla="*/ 148 h 608"/>
                  <a:gd name="T58" fmla="*/ 136 w 525"/>
                  <a:gd name="T59" fmla="*/ 164 h 608"/>
                  <a:gd name="T60" fmla="*/ 123 w 525"/>
                  <a:gd name="T61" fmla="*/ 184 h 608"/>
                  <a:gd name="T62" fmla="*/ 114 w 525"/>
                  <a:gd name="T63" fmla="*/ 208 h 608"/>
                  <a:gd name="T64" fmla="*/ 112 w 525"/>
                  <a:gd name="T65" fmla="*/ 234 h 608"/>
                  <a:gd name="T66" fmla="*/ 112 w 525"/>
                  <a:gd name="T67" fmla="*/ 608 h 608"/>
                  <a:gd name="T68" fmla="*/ 0 w 525"/>
                  <a:gd name="T69" fmla="*/ 608 h 608"/>
                  <a:gd name="T70" fmla="*/ 0 w 525"/>
                  <a:gd name="T71" fmla="*/ 14 h 608"/>
                  <a:gd name="T72" fmla="*/ 100 w 525"/>
                  <a:gd name="T73" fmla="*/ 14 h 608"/>
                  <a:gd name="T74" fmla="*/ 107 w 525"/>
                  <a:gd name="T75" fmla="*/ 71 h 608"/>
                  <a:gd name="T76" fmla="*/ 112 w 525"/>
                  <a:gd name="T77" fmla="*/ 71 h 608"/>
                  <a:gd name="T78" fmla="*/ 124 w 525"/>
                  <a:gd name="T79" fmla="*/ 60 h 608"/>
                  <a:gd name="T80" fmla="*/ 139 w 525"/>
                  <a:gd name="T81" fmla="*/ 48 h 608"/>
                  <a:gd name="T82" fmla="*/ 157 w 525"/>
                  <a:gd name="T83" fmla="*/ 35 h 608"/>
                  <a:gd name="T84" fmla="*/ 179 w 525"/>
                  <a:gd name="T85" fmla="*/ 25 h 608"/>
                  <a:gd name="T86" fmla="*/ 204 w 525"/>
                  <a:gd name="T87" fmla="*/ 15 h 608"/>
                  <a:gd name="T88" fmla="*/ 232 w 525"/>
                  <a:gd name="T89" fmla="*/ 7 h 608"/>
                  <a:gd name="T90" fmla="*/ 264 w 525"/>
                  <a:gd name="T91" fmla="*/ 2 h 608"/>
                  <a:gd name="T92" fmla="*/ 299 w 525"/>
                  <a:gd name="T93" fmla="*/ 0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25" h="608">
                    <a:moveTo>
                      <a:pt x="299" y="0"/>
                    </a:moveTo>
                    <a:lnTo>
                      <a:pt x="328" y="1"/>
                    </a:lnTo>
                    <a:lnTo>
                      <a:pt x="355" y="5"/>
                    </a:lnTo>
                    <a:lnTo>
                      <a:pt x="382" y="12"/>
                    </a:lnTo>
                    <a:lnTo>
                      <a:pt x="408" y="21"/>
                    </a:lnTo>
                    <a:lnTo>
                      <a:pt x="431" y="34"/>
                    </a:lnTo>
                    <a:lnTo>
                      <a:pt x="454" y="50"/>
                    </a:lnTo>
                    <a:lnTo>
                      <a:pt x="475" y="68"/>
                    </a:lnTo>
                    <a:lnTo>
                      <a:pt x="491" y="92"/>
                    </a:lnTo>
                    <a:lnTo>
                      <a:pt x="507" y="118"/>
                    </a:lnTo>
                    <a:lnTo>
                      <a:pt x="517" y="149"/>
                    </a:lnTo>
                    <a:lnTo>
                      <a:pt x="523" y="183"/>
                    </a:lnTo>
                    <a:lnTo>
                      <a:pt x="525" y="222"/>
                    </a:lnTo>
                    <a:lnTo>
                      <a:pt x="525" y="608"/>
                    </a:lnTo>
                    <a:lnTo>
                      <a:pt x="415" y="608"/>
                    </a:lnTo>
                    <a:lnTo>
                      <a:pt x="415" y="229"/>
                    </a:lnTo>
                    <a:lnTo>
                      <a:pt x="411" y="201"/>
                    </a:lnTo>
                    <a:lnTo>
                      <a:pt x="404" y="176"/>
                    </a:lnTo>
                    <a:lnTo>
                      <a:pt x="392" y="155"/>
                    </a:lnTo>
                    <a:lnTo>
                      <a:pt x="376" y="138"/>
                    </a:lnTo>
                    <a:lnTo>
                      <a:pt x="357" y="124"/>
                    </a:lnTo>
                    <a:lnTo>
                      <a:pt x="333" y="114"/>
                    </a:lnTo>
                    <a:lnTo>
                      <a:pt x="308" y="110"/>
                    </a:lnTo>
                    <a:lnTo>
                      <a:pt x="279" y="107"/>
                    </a:lnTo>
                    <a:lnTo>
                      <a:pt x="249" y="109"/>
                    </a:lnTo>
                    <a:lnTo>
                      <a:pt x="220" y="113"/>
                    </a:lnTo>
                    <a:lnTo>
                      <a:pt x="194" y="122"/>
                    </a:lnTo>
                    <a:lnTo>
                      <a:pt x="172" y="133"/>
                    </a:lnTo>
                    <a:lnTo>
                      <a:pt x="152" y="148"/>
                    </a:lnTo>
                    <a:lnTo>
                      <a:pt x="136" y="164"/>
                    </a:lnTo>
                    <a:lnTo>
                      <a:pt x="123" y="184"/>
                    </a:lnTo>
                    <a:lnTo>
                      <a:pt x="114" y="208"/>
                    </a:lnTo>
                    <a:lnTo>
                      <a:pt x="112" y="234"/>
                    </a:lnTo>
                    <a:lnTo>
                      <a:pt x="112" y="608"/>
                    </a:lnTo>
                    <a:lnTo>
                      <a:pt x="0" y="608"/>
                    </a:lnTo>
                    <a:lnTo>
                      <a:pt x="0" y="14"/>
                    </a:lnTo>
                    <a:lnTo>
                      <a:pt x="100" y="14"/>
                    </a:lnTo>
                    <a:lnTo>
                      <a:pt x="107" y="71"/>
                    </a:lnTo>
                    <a:lnTo>
                      <a:pt x="112" y="71"/>
                    </a:lnTo>
                    <a:lnTo>
                      <a:pt x="124" y="60"/>
                    </a:lnTo>
                    <a:lnTo>
                      <a:pt x="139" y="48"/>
                    </a:lnTo>
                    <a:lnTo>
                      <a:pt x="157" y="35"/>
                    </a:lnTo>
                    <a:lnTo>
                      <a:pt x="179" y="25"/>
                    </a:lnTo>
                    <a:lnTo>
                      <a:pt x="204" y="15"/>
                    </a:lnTo>
                    <a:lnTo>
                      <a:pt x="232" y="7"/>
                    </a:lnTo>
                    <a:lnTo>
                      <a:pt x="264" y="2"/>
                    </a:lnTo>
                    <a:lnTo>
                      <a:pt x="2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Rectangle 9"/>
              <p:cNvSpPr>
                <a:spLocks noChangeArrowheads="1"/>
              </p:cNvSpPr>
              <p:nvPr userDrawn="1"/>
            </p:nvSpPr>
            <p:spPr bwMode="auto">
              <a:xfrm>
                <a:off x="1689" y="2997"/>
                <a:ext cx="37" cy="198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Freeform 10"/>
              <p:cNvSpPr>
                <a:spLocks noEditPoints="1"/>
              </p:cNvSpPr>
              <p:nvPr userDrawn="1"/>
            </p:nvSpPr>
            <p:spPr bwMode="auto">
              <a:xfrm>
                <a:off x="1231" y="2994"/>
                <a:ext cx="198" cy="200"/>
              </a:xfrm>
              <a:custGeom>
                <a:avLst/>
                <a:gdLst>
                  <a:gd name="T0" fmla="*/ 263 w 595"/>
                  <a:gd name="T1" fmla="*/ 108 h 601"/>
                  <a:gd name="T2" fmla="*/ 202 w 595"/>
                  <a:gd name="T3" fmla="*/ 131 h 601"/>
                  <a:gd name="T4" fmla="*/ 156 w 595"/>
                  <a:gd name="T5" fmla="*/ 172 h 601"/>
                  <a:gd name="T6" fmla="*/ 127 w 595"/>
                  <a:gd name="T7" fmla="*/ 230 h 601"/>
                  <a:gd name="T8" fmla="*/ 117 w 595"/>
                  <a:gd name="T9" fmla="*/ 300 h 601"/>
                  <a:gd name="T10" fmla="*/ 127 w 595"/>
                  <a:gd name="T11" fmla="*/ 369 h 601"/>
                  <a:gd name="T12" fmla="*/ 156 w 595"/>
                  <a:gd name="T13" fmla="*/ 426 h 601"/>
                  <a:gd name="T14" fmla="*/ 202 w 595"/>
                  <a:gd name="T15" fmla="*/ 467 h 601"/>
                  <a:gd name="T16" fmla="*/ 263 w 595"/>
                  <a:gd name="T17" fmla="*/ 490 h 601"/>
                  <a:gd name="T18" fmla="*/ 333 w 595"/>
                  <a:gd name="T19" fmla="*/ 490 h 601"/>
                  <a:gd name="T20" fmla="*/ 394 w 595"/>
                  <a:gd name="T21" fmla="*/ 467 h 601"/>
                  <a:gd name="T22" fmla="*/ 440 w 595"/>
                  <a:gd name="T23" fmla="*/ 426 h 601"/>
                  <a:gd name="T24" fmla="*/ 469 w 595"/>
                  <a:gd name="T25" fmla="*/ 369 h 601"/>
                  <a:gd name="T26" fmla="*/ 480 w 595"/>
                  <a:gd name="T27" fmla="*/ 300 h 601"/>
                  <a:gd name="T28" fmla="*/ 469 w 595"/>
                  <a:gd name="T29" fmla="*/ 230 h 601"/>
                  <a:gd name="T30" fmla="*/ 440 w 595"/>
                  <a:gd name="T31" fmla="*/ 172 h 601"/>
                  <a:gd name="T32" fmla="*/ 394 w 595"/>
                  <a:gd name="T33" fmla="*/ 131 h 601"/>
                  <a:gd name="T34" fmla="*/ 333 w 595"/>
                  <a:gd name="T35" fmla="*/ 108 h 601"/>
                  <a:gd name="T36" fmla="*/ 299 w 595"/>
                  <a:gd name="T37" fmla="*/ 0 h 601"/>
                  <a:gd name="T38" fmla="*/ 386 w 595"/>
                  <a:gd name="T39" fmla="*/ 12 h 601"/>
                  <a:gd name="T40" fmla="*/ 462 w 595"/>
                  <a:gd name="T41" fmla="*/ 47 h 601"/>
                  <a:gd name="T42" fmla="*/ 525 w 595"/>
                  <a:gd name="T43" fmla="*/ 100 h 601"/>
                  <a:gd name="T44" fmla="*/ 568 w 595"/>
                  <a:gd name="T45" fmla="*/ 171 h 601"/>
                  <a:gd name="T46" fmla="*/ 592 w 595"/>
                  <a:gd name="T47" fmla="*/ 255 h 601"/>
                  <a:gd name="T48" fmla="*/ 592 w 595"/>
                  <a:gd name="T49" fmla="*/ 346 h 601"/>
                  <a:gd name="T50" fmla="*/ 568 w 595"/>
                  <a:gd name="T51" fmla="*/ 428 h 601"/>
                  <a:gd name="T52" fmla="*/ 525 w 595"/>
                  <a:gd name="T53" fmla="*/ 499 h 601"/>
                  <a:gd name="T54" fmla="*/ 462 w 595"/>
                  <a:gd name="T55" fmla="*/ 554 h 601"/>
                  <a:gd name="T56" fmla="*/ 386 w 595"/>
                  <a:gd name="T57" fmla="*/ 588 h 601"/>
                  <a:gd name="T58" fmla="*/ 299 w 595"/>
                  <a:gd name="T59" fmla="*/ 601 h 601"/>
                  <a:gd name="T60" fmla="*/ 210 w 595"/>
                  <a:gd name="T61" fmla="*/ 588 h 601"/>
                  <a:gd name="T62" fmla="*/ 134 w 595"/>
                  <a:gd name="T63" fmla="*/ 554 h 601"/>
                  <a:gd name="T64" fmla="*/ 72 w 595"/>
                  <a:gd name="T65" fmla="*/ 499 h 601"/>
                  <a:gd name="T66" fmla="*/ 28 w 595"/>
                  <a:gd name="T67" fmla="*/ 428 h 601"/>
                  <a:gd name="T68" fmla="*/ 4 w 595"/>
                  <a:gd name="T69" fmla="*/ 346 h 601"/>
                  <a:gd name="T70" fmla="*/ 4 w 595"/>
                  <a:gd name="T71" fmla="*/ 255 h 601"/>
                  <a:gd name="T72" fmla="*/ 28 w 595"/>
                  <a:gd name="T73" fmla="*/ 171 h 601"/>
                  <a:gd name="T74" fmla="*/ 72 w 595"/>
                  <a:gd name="T75" fmla="*/ 100 h 601"/>
                  <a:gd name="T76" fmla="*/ 134 w 595"/>
                  <a:gd name="T77" fmla="*/ 47 h 601"/>
                  <a:gd name="T78" fmla="*/ 210 w 595"/>
                  <a:gd name="T79" fmla="*/ 12 h 601"/>
                  <a:gd name="T80" fmla="*/ 299 w 595"/>
                  <a:gd name="T81" fmla="*/ 0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95" h="601">
                    <a:moveTo>
                      <a:pt x="299" y="105"/>
                    </a:moveTo>
                    <a:lnTo>
                      <a:pt x="263" y="108"/>
                    </a:lnTo>
                    <a:lnTo>
                      <a:pt x="230" y="117"/>
                    </a:lnTo>
                    <a:lnTo>
                      <a:pt x="202" y="131"/>
                    </a:lnTo>
                    <a:lnTo>
                      <a:pt x="177" y="150"/>
                    </a:lnTo>
                    <a:lnTo>
                      <a:pt x="156" y="172"/>
                    </a:lnTo>
                    <a:lnTo>
                      <a:pt x="139" y="199"/>
                    </a:lnTo>
                    <a:lnTo>
                      <a:pt x="127" y="230"/>
                    </a:lnTo>
                    <a:lnTo>
                      <a:pt x="119" y="264"/>
                    </a:lnTo>
                    <a:lnTo>
                      <a:pt x="117" y="300"/>
                    </a:lnTo>
                    <a:lnTo>
                      <a:pt x="119" y="336"/>
                    </a:lnTo>
                    <a:lnTo>
                      <a:pt x="127" y="369"/>
                    </a:lnTo>
                    <a:lnTo>
                      <a:pt x="139" y="400"/>
                    </a:lnTo>
                    <a:lnTo>
                      <a:pt x="156" y="426"/>
                    </a:lnTo>
                    <a:lnTo>
                      <a:pt x="177" y="450"/>
                    </a:lnTo>
                    <a:lnTo>
                      <a:pt x="202" y="467"/>
                    </a:lnTo>
                    <a:lnTo>
                      <a:pt x="230" y="482"/>
                    </a:lnTo>
                    <a:lnTo>
                      <a:pt x="263" y="490"/>
                    </a:lnTo>
                    <a:lnTo>
                      <a:pt x="299" y="493"/>
                    </a:lnTo>
                    <a:lnTo>
                      <a:pt x="333" y="490"/>
                    </a:lnTo>
                    <a:lnTo>
                      <a:pt x="366" y="482"/>
                    </a:lnTo>
                    <a:lnTo>
                      <a:pt x="394" y="467"/>
                    </a:lnTo>
                    <a:lnTo>
                      <a:pt x="419" y="450"/>
                    </a:lnTo>
                    <a:lnTo>
                      <a:pt x="440" y="426"/>
                    </a:lnTo>
                    <a:lnTo>
                      <a:pt x="456" y="400"/>
                    </a:lnTo>
                    <a:lnTo>
                      <a:pt x="469" y="369"/>
                    </a:lnTo>
                    <a:lnTo>
                      <a:pt x="476" y="336"/>
                    </a:lnTo>
                    <a:lnTo>
                      <a:pt x="480" y="300"/>
                    </a:lnTo>
                    <a:lnTo>
                      <a:pt x="476" y="264"/>
                    </a:lnTo>
                    <a:lnTo>
                      <a:pt x="469" y="230"/>
                    </a:lnTo>
                    <a:lnTo>
                      <a:pt x="456" y="199"/>
                    </a:lnTo>
                    <a:lnTo>
                      <a:pt x="440" y="172"/>
                    </a:lnTo>
                    <a:lnTo>
                      <a:pt x="419" y="150"/>
                    </a:lnTo>
                    <a:lnTo>
                      <a:pt x="394" y="131"/>
                    </a:lnTo>
                    <a:lnTo>
                      <a:pt x="366" y="117"/>
                    </a:lnTo>
                    <a:lnTo>
                      <a:pt x="333" y="108"/>
                    </a:lnTo>
                    <a:lnTo>
                      <a:pt x="299" y="105"/>
                    </a:lnTo>
                    <a:close/>
                    <a:moveTo>
                      <a:pt x="299" y="0"/>
                    </a:moveTo>
                    <a:lnTo>
                      <a:pt x="343" y="2"/>
                    </a:lnTo>
                    <a:lnTo>
                      <a:pt x="386" y="12"/>
                    </a:lnTo>
                    <a:lnTo>
                      <a:pt x="426" y="27"/>
                    </a:lnTo>
                    <a:lnTo>
                      <a:pt x="462" y="47"/>
                    </a:lnTo>
                    <a:lnTo>
                      <a:pt x="495" y="72"/>
                    </a:lnTo>
                    <a:lnTo>
                      <a:pt x="525" y="100"/>
                    </a:lnTo>
                    <a:lnTo>
                      <a:pt x="550" y="134"/>
                    </a:lnTo>
                    <a:lnTo>
                      <a:pt x="568" y="171"/>
                    </a:lnTo>
                    <a:lnTo>
                      <a:pt x="584" y="211"/>
                    </a:lnTo>
                    <a:lnTo>
                      <a:pt x="592" y="255"/>
                    </a:lnTo>
                    <a:lnTo>
                      <a:pt x="595" y="300"/>
                    </a:lnTo>
                    <a:lnTo>
                      <a:pt x="592" y="346"/>
                    </a:lnTo>
                    <a:lnTo>
                      <a:pt x="584" y="388"/>
                    </a:lnTo>
                    <a:lnTo>
                      <a:pt x="568" y="428"/>
                    </a:lnTo>
                    <a:lnTo>
                      <a:pt x="550" y="466"/>
                    </a:lnTo>
                    <a:lnTo>
                      <a:pt x="525" y="499"/>
                    </a:lnTo>
                    <a:lnTo>
                      <a:pt x="495" y="529"/>
                    </a:lnTo>
                    <a:lnTo>
                      <a:pt x="462" y="554"/>
                    </a:lnTo>
                    <a:lnTo>
                      <a:pt x="426" y="574"/>
                    </a:lnTo>
                    <a:lnTo>
                      <a:pt x="386" y="588"/>
                    </a:lnTo>
                    <a:lnTo>
                      <a:pt x="343" y="597"/>
                    </a:lnTo>
                    <a:lnTo>
                      <a:pt x="299" y="601"/>
                    </a:lnTo>
                    <a:lnTo>
                      <a:pt x="253" y="597"/>
                    </a:lnTo>
                    <a:lnTo>
                      <a:pt x="210" y="588"/>
                    </a:lnTo>
                    <a:lnTo>
                      <a:pt x="170" y="574"/>
                    </a:lnTo>
                    <a:lnTo>
                      <a:pt x="134" y="554"/>
                    </a:lnTo>
                    <a:lnTo>
                      <a:pt x="101" y="529"/>
                    </a:lnTo>
                    <a:lnTo>
                      <a:pt x="72" y="499"/>
                    </a:lnTo>
                    <a:lnTo>
                      <a:pt x="48" y="466"/>
                    </a:lnTo>
                    <a:lnTo>
                      <a:pt x="28" y="428"/>
                    </a:lnTo>
                    <a:lnTo>
                      <a:pt x="12" y="388"/>
                    </a:lnTo>
                    <a:lnTo>
                      <a:pt x="4" y="346"/>
                    </a:lnTo>
                    <a:lnTo>
                      <a:pt x="0" y="300"/>
                    </a:lnTo>
                    <a:lnTo>
                      <a:pt x="4" y="255"/>
                    </a:lnTo>
                    <a:lnTo>
                      <a:pt x="12" y="211"/>
                    </a:lnTo>
                    <a:lnTo>
                      <a:pt x="28" y="171"/>
                    </a:lnTo>
                    <a:lnTo>
                      <a:pt x="48" y="134"/>
                    </a:lnTo>
                    <a:lnTo>
                      <a:pt x="72" y="100"/>
                    </a:lnTo>
                    <a:lnTo>
                      <a:pt x="101" y="72"/>
                    </a:lnTo>
                    <a:lnTo>
                      <a:pt x="134" y="47"/>
                    </a:lnTo>
                    <a:lnTo>
                      <a:pt x="170" y="27"/>
                    </a:lnTo>
                    <a:lnTo>
                      <a:pt x="210" y="12"/>
                    </a:lnTo>
                    <a:lnTo>
                      <a:pt x="253" y="2"/>
                    </a:lnTo>
                    <a:lnTo>
                      <a:pt x="2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Freeform 11"/>
              <p:cNvSpPr>
                <a:spLocks/>
              </p:cNvSpPr>
              <p:nvPr userDrawn="1"/>
            </p:nvSpPr>
            <p:spPr bwMode="auto">
              <a:xfrm>
                <a:off x="1767" y="2994"/>
                <a:ext cx="148" cy="203"/>
              </a:xfrm>
              <a:custGeom>
                <a:avLst/>
                <a:gdLst>
                  <a:gd name="T0" fmla="*/ 253 w 445"/>
                  <a:gd name="T1" fmla="*/ 2 h 608"/>
                  <a:gd name="T2" fmla="*/ 315 w 445"/>
                  <a:gd name="T3" fmla="*/ 19 h 608"/>
                  <a:gd name="T4" fmla="*/ 365 w 445"/>
                  <a:gd name="T5" fmla="*/ 52 h 608"/>
                  <a:gd name="T6" fmla="*/ 399 w 445"/>
                  <a:gd name="T7" fmla="*/ 100 h 608"/>
                  <a:gd name="T8" fmla="*/ 415 w 445"/>
                  <a:gd name="T9" fmla="*/ 161 h 608"/>
                  <a:gd name="T10" fmla="*/ 309 w 445"/>
                  <a:gd name="T11" fmla="*/ 196 h 608"/>
                  <a:gd name="T12" fmla="*/ 301 w 445"/>
                  <a:gd name="T13" fmla="*/ 149 h 608"/>
                  <a:gd name="T14" fmla="*/ 280 w 445"/>
                  <a:gd name="T15" fmla="*/ 119 h 608"/>
                  <a:gd name="T16" fmla="*/ 250 w 445"/>
                  <a:gd name="T17" fmla="*/ 103 h 608"/>
                  <a:gd name="T18" fmla="*/ 217 w 445"/>
                  <a:gd name="T19" fmla="*/ 99 h 608"/>
                  <a:gd name="T20" fmla="*/ 177 w 445"/>
                  <a:gd name="T21" fmla="*/ 106 h 608"/>
                  <a:gd name="T22" fmla="*/ 149 w 445"/>
                  <a:gd name="T23" fmla="*/ 126 h 608"/>
                  <a:gd name="T24" fmla="*/ 134 w 445"/>
                  <a:gd name="T25" fmla="*/ 152 h 608"/>
                  <a:gd name="T26" fmla="*/ 131 w 445"/>
                  <a:gd name="T27" fmla="*/ 172 h 608"/>
                  <a:gd name="T28" fmla="*/ 135 w 445"/>
                  <a:gd name="T29" fmla="*/ 190 h 608"/>
                  <a:gd name="T30" fmla="*/ 148 w 445"/>
                  <a:gd name="T31" fmla="*/ 207 h 608"/>
                  <a:gd name="T32" fmla="*/ 180 w 445"/>
                  <a:gd name="T33" fmla="*/ 224 h 608"/>
                  <a:gd name="T34" fmla="*/ 238 w 445"/>
                  <a:gd name="T35" fmla="*/ 240 h 608"/>
                  <a:gd name="T36" fmla="*/ 292 w 445"/>
                  <a:gd name="T37" fmla="*/ 254 h 608"/>
                  <a:gd name="T38" fmla="*/ 344 w 445"/>
                  <a:gd name="T39" fmla="*/ 274 h 608"/>
                  <a:gd name="T40" fmla="*/ 388 w 445"/>
                  <a:gd name="T41" fmla="*/ 302 h 608"/>
                  <a:gd name="T42" fmla="*/ 422 w 445"/>
                  <a:gd name="T43" fmla="*/ 340 h 608"/>
                  <a:gd name="T44" fmla="*/ 441 w 445"/>
                  <a:gd name="T45" fmla="*/ 391 h 608"/>
                  <a:gd name="T46" fmla="*/ 441 w 445"/>
                  <a:gd name="T47" fmla="*/ 456 h 608"/>
                  <a:gd name="T48" fmla="*/ 414 w 445"/>
                  <a:gd name="T49" fmla="*/ 517 h 608"/>
                  <a:gd name="T50" fmla="*/ 366 w 445"/>
                  <a:gd name="T51" fmla="*/ 566 h 608"/>
                  <a:gd name="T52" fmla="*/ 300 w 445"/>
                  <a:gd name="T53" fmla="*/ 596 h 608"/>
                  <a:gd name="T54" fmla="*/ 221 w 445"/>
                  <a:gd name="T55" fmla="*/ 608 h 608"/>
                  <a:gd name="T56" fmla="*/ 154 w 445"/>
                  <a:gd name="T57" fmla="*/ 601 h 608"/>
                  <a:gd name="T58" fmla="*/ 95 w 445"/>
                  <a:gd name="T59" fmla="*/ 578 h 608"/>
                  <a:gd name="T60" fmla="*/ 48 w 445"/>
                  <a:gd name="T61" fmla="*/ 542 h 608"/>
                  <a:gd name="T62" fmla="*/ 16 w 445"/>
                  <a:gd name="T63" fmla="*/ 492 h 608"/>
                  <a:gd name="T64" fmla="*/ 0 w 445"/>
                  <a:gd name="T65" fmla="*/ 430 h 608"/>
                  <a:gd name="T66" fmla="*/ 107 w 445"/>
                  <a:gd name="T67" fmla="*/ 394 h 608"/>
                  <a:gd name="T68" fmla="*/ 116 w 445"/>
                  <a:gd name="T69" fmla="*/ 444 h 608"/>
                  <a:gd name="T70" fmla="*/ 140 w 445"/>
                  <a:gd name="T71" fmla="*/ 478 h 608"/>
                  <a:gd name="T72" fmla="*/ 172 w 445"/>
                  <a:gd name="T73" fmla="*/ 498 h 608"/>
                  <a:gd name="T74" fmla="*/ 206 w 445"/>
                  <a:gd name="T75" fmla="*/ 508 h 608"/>
                  <a:gd name="T76" fmla="*/ 252 w 445"/>
                  <a:gd name="T77" fmla="*/ 506 h 608"/>
                  <a:gd name="T78" fmla="*/ 300 w 445"/>
                  <a:gd name="T79" fmla="*/ 484 h 608"/>
                  <a:gd name="T80" fmla="*/ 327 w 445"/>
                  <a:gd name="T81" fmla="*/ 447 h 608"/>
                  <a:gd name="T82" fmla="*/ 331 w 445"/>
                  <a:gd name="T83" fmla="*/ 418 h 608"/>
                  <a:gd name="T84" fmla="*/ 325 w 445"/>
                  <a:gd name="T85" fmla="*/ 400 h 608"/>
                  <a:gd name="T86" fmla="*/ 307 w 445"/>
                  <a:gd name="T87" fmla="*/ 381 h 608"/>
                  <a:gd name="T88" fmla="*/ 272 w 445"/>
                  <a:gd name="T89" fmla="*/ 362 h 608"/>
                  <a:gd name="T90" fmla="*/ 214 w 445"/>
                  <a:gd name="T91" fmla="*/ 345 h 608"/>
                  <a:gd name="T92" fmla="*/ 161 w 445"/>
                  <a:gd name="T93" fmla="*/ 332 h 608"/>
                  <a:gd name="T94" fmla="*/ 111 w 445"/>
                  <a:gd name="T95" fmla="*/ 312 h 608"/>
                  <a:gd name="T96" fmla="*/ 70 w 445"/>
                  <a:gd name="T97" fmla="*/ 286 h 608"/>
                  <a:gd name="T98" fmla="*/ 40 w 445"/>
                  <a:gd name="T99" fmla="*/ 248 h 608"/>
                  <a:gd name="T100" fmla="*/ 22 w 445"/>
                  <a:gd name="T101" fmla="*/ 200 h 608"/>
                  <a:gd name="T102" fmla="*/ 23 w 445"/>
                  <a:gd name="T103" fmla="*/ 138 h 608"/>
                  <a:gd name="T104" fmla="*/ 47 w 445"/>
                  <a:gd name="T105" fmla="*/ 84 h 608"/>
                  <a:gd name="T106" fmla="*/ 90 w 445"/>
                  <a:gd name="T107" fmla="*/ 40 h 608"/>
                  <a:gd name="T108" fmla="*/ 149 w 445"/>
                  <a:gd name="T109" fmla="*/ 11 h 608"/>
                  <a:gd name="T110" fmla="*/ 217 w 445"/>
                  <a:gd name="T111" fmla="*/ 0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45" h="608">
                    <a:moveTo>
                      <a:pt x="217" y="0"/>
                    </a:moveTo>
                    <a:lnTo>
                      <a:pt x="253" y="2"/>
                    </a:lnTo>
                    <a:lnTo>
                      <a:pt x="286" y="8"/>
                    </a:lnTo>
                    <a:lnTo>
                      <a:pt x="315" y="19"/>
                    </a:lnTo>
                    <a:lnTo>
                      <a:pt x="342" y="34"/>
                    </a:lnTo>
                    <a:lnTo>
                      <a:pt x="365" y="52"/>
                    </a:lnTo>
                    <a:lnTo>
                      <a:pt x="384" y="74"/>
                    </a:lnTo>
                    <a:lnTo>
                      <a:pt x="399" y="100"/>
                    </a:lnTo>
                    <a:lnTo>
                      <a:pt x="410" y="129"/>
                    </a:lnTo>
                    <a:lnTo>
                      <a:pt x="415" y="161"/>
                    </a:lnTo>
                    <a:lnTo>
                      <a:pt x="417" y="196"/>
                    </a:lnTo>
                    <a:lnTo>
                      <a:pt x="309" y="196"/>
                    </a:lnTo>
                    <a:lnTo>
                      <a:pt x="307" y="170"/>
                    </a:lnTo>
                    <a:lnTo>
                      <a:pt x="301" y="149"/>
                    </a:lnTo>
                    <a:lnTo>
                      <a:pt x="292" y="132"/>
                    </a:lnTo>
                    <a:lnTo>
                      <a:pt x="280" y="119"/>
                    </a:lnTo>
                    <a:lnTo>
                      <a:pt x="266" y="110"/>
                    </a:lnTo>
                    <a:lnTo>
                      <a:pt x="250" y="103"/>
                    </a:lnTo>
                    <a:lnTo>
                      <a:pt x="234" y="99"/>
                    </a:lnTo>
                    <a:lnTo>
                      <a:pt x="217" y="99"/>
                    </a:lnTo>
                    <a:lnTo>
                      <a:pt x="196" y="100"/>
                    </a:lnTo>
                    <a:lnTo>
                      <a:pt x="177" y="106"/>
                    </a:lnTo>
                    <a:lnTo>
                      <a:pt x="161" y="116"/>
                    </a:lnTo>
                    <a:lnTo>
                      <a:pt x="149" y="126"/>
                    </a:lnTo>
                    <a:lnTo>
                      <a:pt x="140" y="139"/>
                    </a:lnTo>
                    <a:lnTo>
                      <a:pt x="134" y="152"/>
                    </a:lnTo>
                    <a:lnTo>
                      <a:pt x="131" y="164"/>
                    </a:lnTo>
                    <a:lnTo>
                      <a:pt x="131" y="172"/>
                    </a:lnTo>
                    <a:lnTo>
                      <a:pt x="133" y="181"/>
                    </a:lnTo>
                    <a:lnTo>
                      <a:pt x="135" y="190"/>
                    </a:lnTo>
                    <a:lnTo>
                      <a:pt x="140" y="198"/>
                    </a:lnTo>
                    <a:lnTo>
                      <a:pt x="148" y="207"/>
                    </a:lnTo>
                    <a:lnTo>
                      <a:pt x="161" y="215"/>
                    </a:lnTo>
                    <a:lnTo>
                      <a:pt x="180" y="224"/>
                    </a:lnTo>
                    <a:lnTo>
                      <a:pt x="205" y="233"/>
                    </a:lnTo>
                    <a:lnTo>
                      <a:pt x="238" y="240"/>
                    </a:lnTo>
                    <a:lnTo>
                      <a:pt x="265" y="247"/>
                    </a:lnTo>
                    <a:lnTo>
                      <a:pt x="292" y="254"/>
                    </a:lnTo>
                    <a:lnTo>
                      <a:pt x="319" y="263"/>
                    </a:lnTo>
                    <a:lnTo>
                      <a:pt x="344" y="274"/>
                    </a:lnTo>
                    <a:lnTo>
                      <a:pt x="367" y="287"/>
                    </a:lnTo>
                    <a:lnTo>
                      <a:pt x="388" y="302"/>
                    </a:lnTo>
                    <a:lnTo>
                      <a:pt x="407" y="319"/>
                    </a:lnTo>
                    <a:lnTo>
                      <a:pt x="422" y="340"/>
                    </a:lnTo>
                    <a:lnTo>
                      <a:pt x="434" y="364"/>
                    </a:lnTo>
                    <a:lnTo>
                      <a:pt x="441" y="391"/>
                    </a:lnTo>
                    <a:lnTo>
                      <a:pt x="445" y="421"/>
                    </a:lnTo>
                    <a:lnTo>
                      <a:pt x="441" y="456"/>
                    </a:lnTo>
                    <a:lnTo>
                      <a:pt x="431" y="488"/>
                    </a:lnTo>
                    <a:lnTo>
                      <a:pt x="414" y="517"/>
                    </a:lnTo>
                    <a:lnTo>
                      <a:pt x="392" y="543"/>
                    </a:lnTo>
                    <a:lnTo>
                      <a:pt x="366" y="566"/>
                    </a:lnTo>
                    <a:lnTo>
                      <a:pt x="334" y="583"/>
                    </a:lnTo>
                    <a:lnTo>
                      <a:pt x="300" y="596"/>
                    </a:lnTo>
                    <a:lnTo>
                      <a:pt x="262" y="606"/>
                    </a:lnTo>
                    <a:lnTo>
                      <a:pt x="221" y="608"/>
                    </a:lnTo>
                    <a:lnTo>
                      <a:pt x="187" y="606"/>
                    </a:lnTo>
                    <a:lnTo>
                      <a:pt x="154" y="601"/>
                    </a:lnTo>
                    <a:lnTo>
                      <a:pt x="123" y="591"/>
                    </a:lnTo>
                    <a:lnTo>
                      <a:pt x="95" y="578"/>
                    </a:lnTo>
                    <a:lnTo>
                      <a:pt x="70" y="562"/>
                    </a:lnTo>
                    <a:lnTo>
                      <a:pt x="48" y="542"/>
                    </a:lnTo>
                    <a:lnTo>
                      <a:pt x="30" y="518"/>
                    </a:lnTo>
                    <a:lnTo>
                      <a:pt x="16" y="492"/>
                    </a:lnTo>
                    <a:lnTo>
                      <a:pt x="5" y="463"/>
                    </a:lnTo>
                    <a:lnTo>
                      <a:pt x="0" y="430"/>
                    </a:lnTo>
                    <a:lnTo>
                      <a:pt x="0" y="394"/>
                    </a:lnTo>
                    <a:lnTo>
                      <a:pt x="107" y="394"/>
                    </a:lnTo>
                    <a:lnTo>
                      <a:pt x="109" y="420"/>
                    </a:lnTo>
                    <a:lnTo>
                      <a:pt x="116" y="444"/>
                    </a:lnTo>
                    <a:lnTo>
                      <a:pt x="127" y="463"/>
                    </a:lnTo>
                    <a:lnTo>
                      <a:pt x="140" y="478"/>
                    </a:lnTo>
                    <a:lnTo>
                      <a:pt x="155" y="490"/>
                    </a:lnTo>
                    <a:lnTo>
                      <a:pt x="172" y="498"/>
                    </a:lnTo>
                    <a:lnTo>
                      <a:pt x="189" y="504"/>
                    </a:lnTo>
                    <a:lnTo>
                      <a:pt x="206" y="508"/>
                    </a:lnTo>
                    <a:lnTo>
                      <a:pt x="221" y="509"/>
                    </a:lnTo>
                    <a:lnTo>
                      <a:pt x="252" y="506"/>
                    </a:lnTo>
                    <a:lnTo>
                      <a:pt x="278" y="497"/>
                    </a:lnTo>
                    <a:lnTo>
                      <a:pt x="300" y="484"/>
                    </a:lnTo>
                    <a:lnTo>
                      <a:pt x="316" y="468"/>
                    </a:lnTo>
                    <a:lnTo>
                      <a:pt x="327" y="447"/>
                    </a:lnTo>
                    <a:lnTo>
                      <a:pt x="331" y="426"/>
                    </a:lnTo>
                    <a:lnTo>
                      <a:pt x="331" y="418"/>
                    </a:lnTo>
                    <a:lnTo>
                      <a:pt x="328" y="408"/>
                    </a:lnTo>
                    <a:lnTo>
                      <a:pt x="325" y="400"/>
                    </a:lnTo>
                    <a:lnTo>
                      <a:pt x="318" y="391"/>
                    </a:lnTo>
                    <a:lnTo>
                      <a:pt x="307" y="381"/>
                    </a:lnTo>
                    <a:lnTo>
                      <a:pt x="292" y="372"/>
                    </a:lnTo>
                    <a:lnTo>
                      <a:pt x="272" y="362"/>
                    </a:lnTo>
                    <a:lnTo>
                      <a:pt x="247" y="353"/>
                    </a:lnTo>
                    <a:lnTo>
                      <a:pt x="214" y="345"/>
                    </a:lnTo>
                    <a:lnTo>
                      <a:pt x="187" y="339"/>
                    </a:lnTo>
                    <a:lnTo>
                      <a:pt x="161" y="332"/>
                    </a:lnTo>
                    <a:lnTo>
                      <a:pt x="135" y="322"/>
                    </a:lnTo>
                    <a:lnTo>
                      <a:pt x="111" y="312"/>
                    </a:lnTo>
                    <a:lnTo>
                      <a:pt x="89" y="300"/>
                    </a:lnTo>
                    <a:lnTo>
                      <a:pt x="70" y="286"/>
                    </a:lnTo>
                    <a:lnTo>
                      <a:pt x="53" y="268"/>
                    </a:lnTo>
                    <a:lnTo>
                      <a:pt x="40" y="248"/>
                    </a:lnTo>
                    <a:lnTo>
                      <a:pt x="29" y="226"/>
                    </a:lnTo>
                    <a:lnTo>
                      <a:pt x="22" y="200"/>
                    </a:lnTo>
                    <a:lnTo>
                      <a:pt x="20" y="169"/>
                    </a:lnTo>
                    <a:lnTo>
                      <a:pt x="23" y="138"/>
                    </a:lnTo>
                    <a:lnTo>
                      <a:pt x="32" y="110"/>
                    </a:lnTo>
                    <a:lnTo>
                      <a:pt x="47" y="84"/>
                    </a:lnTo>
                    <a:lnTo>
                      <a:pt x="67" y="60"/>
                    </a:lnTo>
                    <a:lnTo>
                      <a:pt x="90" y="40"/>
                    </a:lnTo>
                    <a:lnTo>
                      <a:pt x="117" y="22"/>
                    </a:lnTo>
                    <a:lnTo>
                      <a:pt x="149" y="11"/>
                    </a:lnTo>
                    <a:lnTo>
                      <a:pt x="182" y="2"/>
                    </a:lnTo>
                    <a:lnTo>
                      <a:pt x="2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Freeform 12"/>
              <p:cNvSpPr>
                <a:spLocks noEditPoints="1"/>
              </p:cNvSpPr>
              <p:nvPr userDrawn="1"/>
            </p:nvSpPr>
            <p:spPr bwMode="auto">
              <a:xfrm>
                <a:off x="624" y="2921"/>
                <a:ext cx="280" cy="274"/>
              </a:xfrm>
              <a:custGeom>
                <a:avLst/>
                <a:gdLst>
                  <a:gd name="T0" fmla="*/ 266 w 840"/>
                  <a:gd name="T1" fmla="*/ 487 h 821"/>
                  <a:gd name="T2" fmla="*/ 231 w 840"/>
                  <a:gd name="T3" fmla="*/ 564 h 821"/>
                  <a:gd name="T4" fmla="*/ 609 w 840"/>
                  <a:gd name="T5" fmla="*/ 564 h 821"/>
                  <a:gd name="T6" fmla="*/ 574 w 840"/>
                  <a:gd name="T7" fmla="*/ 487 h 821"/>
                  <a:gd name="T8" fmla="*/ 266 w 840"/>
                  <a:gd name="T9" fmla="*/ 487 h 821"/>
                  <a:gd name="T10" fmla="*/ 418 w 840"/>
                  <a:gd name="T11" fmla="*/ 141 h 821"/>
                  <a:gd name="T12" fmla="*/ 412 w 840"/>
                  <a:gd name="T13" fmla="*/ 155 h 821"/>
                  <a:gd name="T14" fmla="*/ 308 w 840"/>
                  <a:gd name="T15" fmla="*/ 395 h 821"/>
                  <a:gd name="T16" fmla="*/ 533 w 840"/>
                  <a:gd name="T17" fmla="*/ 395 h 821"/>
                  <a:gd name="T18" fmla="*/ 429 w 840"/>
                  <a:gd name="T19" fmla="*/ 155 h 821"/>
                  <a:gd name="T20" fmla="*/ 423 w 840"/>
                  <a:gd name="T21" fmla="*/ 141 h 821"/>
                  <a:gd name="T22" fmla="*/ 418 w 840"/>
                  <a:gd name="T23" fmla="*/ 141 h 821"/>
                  <a:gd name="T24" fmla="*/ 369 w 840"/>
                  <a:gd name="T25" fmla="*/ 0 h 821"/>
                  <a:gd name="T26" fmla="*/ 471 w 840"/>
                  <a:gd name="T27" fmla="*/ 0 h 821"/>
                  <a:gd name="T28" fmla="*/ 840 w 840"/>
                  <a:gd name="T29" fmla="*/ 821 h 821"/>
                  <a:gd name="T30" fmla="*/ 722 w 840"/>
                  <a:gd name="T31" fmla="*/ 821 h 821"/>
                  <a:gd name="T32" fmla="*/ 650 w 840"/>
                  <a:gd name="T33" fmla="*/ 656 h 821"/>
                  <a:gd name="T34" fmla="*/ 190 w 840"/>
                  <a:gd name="T35" fmla="*/ 656 h 821"/>
                  <a:gd name="T36" fmla="*/ 118 w 840"/>
                  <a:gd name="T37" fmla="*/ 821 h 821"/>
                  <a:gd name="T38" fmla="*/ 0 w 840"/>
                  <a:gd name="T39" fmla="*/ 821 h 821"/>
                  <a:gd name="T40" fmla="*/ 369 w 840"/>
                  <a:gd name="T41" fmla="*/ 0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0" h="821">
                    <a:moveTo>
                      <a:pt x="266" y="487"/>
                    </a:moveTo>
                    <a:lnTo>
                      <a:pt x="231" y="564"/>
                    </a:lnTo>
                    <a:lnTo>
                      <a:pt x="609" y="564"/>
                    </a:lnTo>
                    <a:lnTo>
                      <a:pt x="574" y="487"/>
                    </a:lnTo>
                    <a:lnTo>
                      <a:pt x="266" y="487"/>
                    </a:lnTo>
                    <a:close/>
                    <a:moveTo>
                      <a:pt x="418" y="141"/>
                    </a:moveTo>
                    <a:lnTo>
                      <a:pt x="412" y="155"/>
                    </a:lnTo>
                    <a:lnTo>
                      <a:pt x="308" y="395"/>
                    </a:lnTo>
                    <a:lnTo>
                      <a:pt x="533" y="395"/>
                    </a:lnTo>
                    <a:lnTo>
                      <a:pt x="429" y="155"/>
                    </a:lnTo>
                    <a:lnTo>
                      <a:pt x="423" y="141"/>
                    </a:lnTo>
                    <a:lnTo>
                      <a:pt x="418" y="141"/>
                    </a:lnTo>
                    <a:close/>
                    <a:moveTo>
                      <a:pt x="369" y="0"/>
                    </a:moveTo>
                    <a:lnTo>
                      <a:pt x="471" y="0"/>
                    </a:lnTo>
                    <a:lnTo>
                      <a:pt x="840" y="821"/>
                    </a:lnTo>
                    <a:lnTo>
                      <a:pt x="722" y="821"/>
                    </a:lnTo>
                    <a:lnTo>
                      <a:pt x="650" y="656"/>
                    </a:lnTo>
                    <a:lnTo>
                      <a:pt x="190" y="656"/>
                    </a:lnTo>
                    <a:lnTo>
                      <a:pt x="118" y="821"/>
                    </a:lnTo>
                    <a:lnTo>
                      <a:pt x="0" y="821"/>
                    </a:lnTo>
                    <a:lnTo>
                      <a:pt x="3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259450" y="381206"/>
              <a:ext cx="18000" cy="3947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051904" y="2220858"/>
            <a:ext cx="434457" cy="252000"/>
            <a:chOff x="259450" y="381206"/>
            <a:chExt cx="680625" cy="394785"/>
          </a:xfrm>
        </p:grpSpPr>
        <p:sp>
          <p:nvSpPr>
            <p:cNvPr id="28" name="Chevron 27"/>
            <p:cNvSpPr/>
            <p:nvPr/>
          </p:nvSpPr>
          <p:spPr>
            <a:xfrm rot="10800000">
              <a:off x="299660" y="381208"/>
              <a:ext cx="640415" cy="218074"/>
            </a:xfrm>
            <a:prstGeom prst="chevron">
              <a:avLst>
                <a:gd name="adj" fmla="val 3414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9450" y="381213"/>
              <a:ext cx="301202" cy="2180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0" name="Group 4"/>
            <p:cNvGrpSpPr>
              <a:grpSpLocks noChangeAspect="1"/>
            </p:cNvGrpSpPr>
            <p:nvPr/>
          </p:nvGrpSpPr>
          <p:grpSpPr bwMode="auto">
            <a:xfrm>
              <a:off x="327728" y="433001"/>
              <a:ext cx="465913" cy="99606"/>
              <a:chOff x="624" y="2921"/>
              <a:chExt cx="1291" cy="276"/>
            </a:xfrm>
            <a:solidFill>
              <a:schemeClr val="bg1"/>
            </a:solidFill>
          </p:grpSpPr>
          <p:sp>
            <p:nvSpPr>
              <p:cNvPr id="32" name="Freeform 6"/>
              <p:cNvSpPr>
                <a:spLocks/>
              </p:cNvSpPr>
              <p:nvPr userDrawn="1"/>
            </p:nvSpPr>
            <p:spPr bwMode="auto">
              <a:xfrm>
                <a:off x="904" y="2994"/>
                <a:ext cx="190" cy="200"/>
              </a:xfrm>
              <a:custGeom>
                <a:avLst/>
                <a:gdLst>
                  <a:gd name="T0" fmla="*/ 341 w 570"/>
                  <a:gd name="T1" fmla="*/ 2 h 601"/>
                  <a:gd name="T2" fmla="*/ 422 w 570"/>
                  <a:gd name="T3" fmla="*/ 26 h 601"/>
                  <a:gd name="T4" fmla="*/ 490 w 570"/>
                  <a:gd name="T5" fmla="*/ 71 h 601"/>
                  <a:gd name="T6" fmla="*/ 540 w 570"/>
                  <a:gd name="T7" fmla="*/ 136 h 601"/>
                  <a:gd name="T8" fmla="*/ 570 w 570"/>
                  <a:gd name="T9" fmla="*/ 216 h 601"/>
                  <a:gd name="T10" fmla="*/ 439 w 570"/>
                  <a:gd name="T11" fmla="*/ 189 h 601"/>
                  <a:gd name="T12" fmla="*/ 404 w 570"/>
                  <a:gd name="T13" fmla="*/ 144 h 601"/>
                  <a:gd name="T14" fmla="*/ 356 w 570"/>
                  <a:gd name="T15" fmla="*/ 114 h 601"/>
                  <a:gd name="T16" fmla="*/ 295 w 570"/>
                  <a:gd name="T17" fmla="*/ 105 h 601"/>
                  <a:gd name="T18" fmla="*/ 228 w 570"/>
                  <a:gd name="T19" fmla="*/ 117 h 601"/>
                  <a:gd name="T20" fmla="*/ 175 w 570"/>
                  <a:gd name="T21" fmla="*/ 150 h 601"/>
                  <a:gd name="T22" fmla="*/ 138 w 570"/>
                  <a:gd name="T23" fmla="*/ 201 h 601"/>
                  <a:gd name="T24" fmla="*/ 119 w 570"/>
                  <a:gd name="T25" fmla="*/ 265 h 601"/>
                  <a:gd name="T26" fmla="*/ 119 w 570"/>
                  <a:gd name="T27" fmla="*/ 339 h 601"/>
                  <a:gd name="T28" fmla="*/ 138 w 570"/>
                  <a:gd name="T29" fmla="*/ 402 h 601"/>
                  <a:gd name="T30" fmla="*/ 175 w 570"/>
                  <a:gd name="T31" fmla="*/ 452 h 601"/>
                  <a:gd name="T32" fmla="*/ 228 w 570"/>
                  <a:gd name="T33" fmla="*/ 484 h 601"/>
                  <a:gd name="T34" fmla="*/ 295 w 570"/>
                  <a:gd name="T35" fmla="*/ 494 h 601"/>
                  <a:gd name="T36" fmla="*/ 356 w 570"/>
                  <a:gd name="T37" fmla="*/ 484 h 601"/>
                  <a:gd name="T38" fmla="*/ 404 w 570"/>
                  <a:gd name="T39" fmla="*/ 456 h 601"/>
                  <a:gd name="T40" fmla="*/ 440 w 570"/>
                  <a:gd name="T41" fmla="*/ 411 h 601"/>
                  <a:gd name="T42" fmla="*/ 570 w 570"/>
                  <a:gd name="T43" fmla="*/ 384 h 601"/>
                  <a:gd name="T44" fmla="*/ 539 w 570"/>
                  <a:gd name="T45" fmla="*/ 463 h 601"/>
                  <a:gd name="T46" fmla="*/ 489 w 570"/>
                  <a:gd name="T47" fmla="*/ 528 h 601"/>
                  <a:gd name="T48" fmla="*/ 422 w 570"/>
                  <a:gd name="T49" fmla="*/ 572 h 601"/>
                  <a:gd name="T50" fmla="*/ 341 w 570"/>
                  <a:gd name="T51" fmla="*/ 597 h 601"/>
                  <a:gd name="T52" fmla="*/ 250 w 570"/>
                  <a:gd name="T53" fmla="*/ 597 h 601"/>
                  <a:gd name="T54" fmla="*/ 169 w 570"/>
                  <a:gd name="T55" fmla="*/ 574 h 601"/>
                  <a:gd name="T56" fmla="*/ 99 w 570"/>
                  <a:gd name="T57" fmla="*/ 530 h 601"/>
                  <a:gd name="T58" fmla="*/ 46 w 570"/>
                  <a:gd name="T59" fmla="*/ 467 h 601"/>
                  <a:gd name="T60" fmla="*/ 12 w 570"/>
                  <a:gd name="T61" fmla="*/ 391 h 601"/>
                  <a:gd name="T62" fmla="*/ 0 w 570"/>
                  <a:gd name="T63" fmla="*/ 302 h 601"/>
                  <a:gd name="T64" fmla="*/ 12 w 570"/>
                  <a:gd name="T65" fmla="*/ 214 h 601"/>
                  <a:gd name="T66" fmla="*/ 46 w 570"/>
                  <a:gd name="T67" fmla="*/ 136 h 601"/>
                  <a:gd name="T68" fmla="*/ 99 w 570"/>
                  <a:gd name="T69" fmla="*/ 72 h 601"/>
                  <a:gd name="T70" fmla="*/ 169 w 570"/>
                  <a:gd name="T71" fmla="*/ 27 h 601"/>
                  <a:gd name="T72" fmla="*/ 250 w 570"/>
                  <a:gd name="T73" fmla="*/ 3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0" h="601">
                    <a:moveTo>
                      <a:pt x="295" y="0"/>
                    </a:moveTo>
                    <a:lnTo>
                      <a:pt x="341" y="2"/>
                    </a:lnTo>
                    <a:lnTo>
                      <a:pt x="383" y="12"/>
                    </a:lnTo>
                    <a:lnTo>
                      <a:pt x="422" y="26"/>
                    </a:lnTo>
                    <a:lnTo>
                      <a:pt x="459" y="46"/>
                    </a:lnTo>
                    <a:lnTo>
                      <a:pt x="490" y="71"/>
                    </a:lnTo>
                    <a:lnTo>
                      <a:pt x="517" y="101"/>
                    </a:lnTo>
                    <a:lnTo>
                      <a:pt x="540" y="136"/>
                    </a:lnTo>
                    <a:lnTo>
                      <a:pt x="559" y="173"/>
                    </a:lnTo>
                    <a:lnTo>
                      <a:pt x="570" y="216"/>
                    </a:lnTo>
                    <a:lnTo>
                      <a:pt x="451" y="216"/>
                    </a:lnTo>
                    <a:lnTo>
                      <a:pt x="439" y="189"/>
                    </a:lnTo>
                    <a:lnTo>
                      <a:pt x="423" y="164"/>
                    </a:lnTo>
                    <a:lnTo>
                      <a:pt x="404" y="144"/>
                    </a:lnTo>
                    <a:lnTo>
                      <a:pt x="382" y="127"/>
                    </a:lnTo>
                    <a:lnTo>
                      <a:pt x="356" y="114"/>
                    </a:lnTo>
                    <a:lnTo>
                      <a:pt x="328" y="107"/>
                    </a:lnTo>
                    <a:lnTo>
                      <a:pt x="295" y="105"/>
                    </a:lnTo>
                    <a:lnTo>
                      <a:pt x="259" y="108"/>
                    </a:lnTo>
                    <a:lnTo>
                      <a:pt x="228" y="117"/>
                    </a:lnTo>
                    <a:lnTo>
                      <a:pt x="199" y="131"/>
                    </a:lnTo>
                    <a:lnTo>
                      <a:pt x="175" y="150"/>
                    </a:lnTo>
                    <a:lnTo>
                      <a:pt x="155" y="173"/>
                    </a:lnTo>
                    <a:lnTo>
                      <a:pt x="138" y="201"/>
                    </a:lnTo>
                    <a:lnTo>
                      <a:pt x="126" y="231"/>
                    </a:lnTo>
                    <a:lnTo>
                      <a:pt x="119" y="265"/>
                    </a:lnTo>
                    <a:lnTo>
                      <a:pt x="116" y="302"/>
                    </a:lnTo>
                    <a:lnTo>
                      <a:pt x="119" y="339"/>
                    </a:lnTo>
                    <a:lnTo>
                      <a:pt x="126" y="372"/>
                    </a:lnTo>
                    <a:lnTo>
                      <a:pt x="138" y="402"/>
                    </a:lnTo>
                    <a:lnTo>
                      <a:pt x="155" y="430"/>
                    </a:lnTo>
                    <a:lnTo>
                      <a:pt x="175" y="452"/>
                    </a:lnTo>
                    <a:lnTo>
                      <a:pt x="199" y="470"/>
                    </a:lnTo>
                    <a:lnTo>
                      <a:pt x="228" y="484"/>
                    </a:lnTo>
                    <a:lnTo>
                      <a:pt x="259" y="492"/>
                    </a:lnTo>
                    <a:lnTo>
                      <a:pt x="295" y="494"/>
                    </a:lnTo>
                    <a:lnTo>
                      <a:pt x="328" y="492"/>
                    </a:lnTo>
                    <a:lnTo>
                      <a:pt x="356" y="484"/>
                    </a:lnTo>
                    <a:lnTo>
                      <a:pt x="382" y="472"/>
                    </a:lnTo>
                    <a:lnTo>
                      <a:pt x="404" y="456"/>
                    </a:lnTo>
                    <a:lnTo>
                      <a:pt x="423" y="434"/>
                    </a:lnTo>
                    <a:lnTo>
                      <a:pt x="440" y="411"/>
                    </a:lnTo>
                    <a:lnTo>
                      <a:pt x="451" y="384"/>
                    </a:lnTo>
                    <a:lnTo>
                      <a:pt x="570" y="384"/>
                    </a:lnTo>
                    <a:lnTo>
                      <a:pt x="558" y="425"/>
                    </a:lnTo>
                    <a:lnTo>
                      <a:pt x="539" y="463"/>
                    </a:lnTo>
                    <a:lnTo>
                      <a:pt x="516" y="497"/>
                    </a:lnTo>
                    <a:lnTo>
                      <a:pt x="489" y="528"/>
                    </a:lnTo>
                    <a:lnTo>
                      <a:pt x="457" y="552"/>
                    </a:lnTo>
                    <a:lnTo>
                      <a:pt x="422" y="572"/>
                    </a:lnTo>
                    <a:lnTo>
                      <a:pt x="383" y="588"/>
                    </a:lnTo>
                    <a:lnTo>
                      <a:pt x="341" y="597"/>
                    </a:lnTo>
                    <a:lnTo>
                      <a:pt x="295" y="601"/>
                    </a:lnTo>
                    <a:lnTo>
                      <a:pt x="250" y="597"/>
                    </a:lnTo>
                    <a:lnTo>
                      <a:pt x="208" y="588"/>
                    </a:lnTo>
                    <a:lnTo>
                      <a:pt x="169" y="574"/>
                    </a:lnTo>
                    <a:lnTo>
                      <a:pt x="132" y="554"/>
                    </a:lnTo>
                    <a:lnTo>
                      <a:pt x="99" y="530"/>
                    </a:lnTo>
                    <a:lnTo>
                      <a:pt x="71" y="500"/>
                    </a:lnTo>
                    <a:lnTo>
                      <a:pt x="46" y="467"/>
                    </a:lnTo>
                    <a:lnTo>
                      <a:pt x="26" y="431"/>
                    </a:lnTo>
                    <a:lnTo>
                      <a:pt x="12" y="391"/>
                    </a:lnTo>
                    <a:lnTo>
                      <a:pt x="4" y="348"/>
                    </a:lnTo>
                    <a:lnTo>
                      <a:pt x="0" y="302"/>
                    </a:lnTo>
                    <a:lnTo>
                      <a:pt x="4" y="256"/>
                    </a:lnTo>
                    <a:lnTo>
                      <a:pt x="12" y="214"/>
                    </a:lnTo>
                    <a:lnTo>
                      <a:pt x="26" y="173"/>
                    </a:lnTo>
                    <a:lnTo>
                      <a:pt x="46" y="136"/>
                    </a:lnTo>
                    <a:lnTo>
                      <a:pt x="71" y="103"/>
                    </a:lnTo>
                    <a:lnTo>
                      <a:pt x="99" y="72"/>
                    </a:lnTo>
                    <a:lnTo>
                      <a:pt x="132" y="47"/>
                    </a:lnTo>
                    <a:lnTo>
                      <a:pt x="169" y="27"/>
                    </a:lnTo>
                    <a:lnTo>
                      <a:pt x="208" y="12"/>
                    </a:lnTo>
                    <a:lnTo>
                      <a:pt x="250" y="3"/>
                    </a:lnTo>
                    <a:lnTo>
                      <a:pt x="2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 7"/>
              <p:cNvSpPr>
                <a:spLocks/>
              </p:cNvSpPr>
              <p:nvPr userDrawn="1"/>
            </p:nvSpPr>
            <p:spPr bwMode="auto">
              <a:xfrm>
                <a:off x="1130" y="2992"/>
                <a:ext cx="91" cy="203"/>
              </a:xfrm>
              <a:custGeom>
                <a:avLst/>
                <a:gdLst>
                  <a:gd name="T0" fmla="*/ 253 w 274"/>
                  <a:gd name="T1" fmla="*/ 0 h 608"/>
                  <a:gd name="T2" fmla="*/ 264 w 274"/>
                  <a:gd name="T3" fmla="*/ 0 h 608"/>
                  <a:gd name="T4" fmla="*/ 271 w 274"/>
                  <a:gd name="T5" fmla="*/ 1 h 608"/>
                  <a:gd name="T6" fmla="*/ 274 w 274"/>
                  <a:gd name="T7" fmla="*/ 2 h 608"/>
                  <a:gd name="T8" fmla="*/ 274 w 274"/>
                  <a:gd name="T9" fmla="*/ 111 h 608"/>
                  <a:gd name="T10" fmla="*/ 273 w 274"/>
                  <a:gd name="T11" fmla="*/ 111 h 608"/>
                  <a:gd name="T12" fmla="*/ 269 w 274"/>
                  <a:gd name="T13" fmla="*/ 110 h 608"/>
                  <a:gd name="T14" fmla="*/ 263 w 274"/>
                  <a:gd name="T15" fmla="*/ 110 h 608"/>
                  <a:gd name="T16" fmla="*/ 253 w 274"/>
                  <a:gd name="T17" fmla="*/ 110 h 608"/>
                  <a:gd name="T18" fmla="*/ 223 w 274"/>
                  <a:gd name="T19" fmla="*/ 112 h 608"/>
                  <a:gd name="T20" fmla="*/ 197 w 274"/>
                  <a:gd name="T21" fmla="*/ 118 h 608"/>
                  <a:gd name="T22" fmla="*/ 173 w 274"/>
                  <a:gd name="T23" fmla="*/ 127 h 608"/>
                  <a:gd name="T24" fmla="*/ 152 w 274"/>
                  <a:gd name="T25" fmla="*/ 142 h 608"/>
                  <a:gd name="T26" fmla="*/ 135 w 274"/>
                  <a:gd name="T27" fmla="*/ 158 h 608"/>
                  <a:gd name="T28" fmla="*/ 123 w 274"/>
                  <a:gd name="T29" fmla="*/ 179 h 608"/>
                  <a:gd name="T30" fmla="*/ 115 w 274"/>
                  <a:gd name="T31" fmla="*/ 204 h 608"/>
                  <a:gd name="T32" fmla="*/ 111 w 274"/>
                  <a:gd name="T33" fmla="*/ 233 h 608"/>
                  <a:gd name="T34" fmla="*/ 111 w 274"/>
                  <a:gd name="T35" fmla="*/ 608 h 608"/>
                  <a:gd name="T36" fmla="*/ 0 w 274"/>
                  <a:gd name="T37" fmla="*/ 608 h 608"/>
                  <a:gd name="T38" fmla="*/ 0 w 274"/>
                  <a:gd name="T39" fmla="*/ 14 h 608"/>
                  <a:gd name="T40" fmla="*/ 101 w 274"/>
                  <a:gd name="T41" fmla="*/ 14 h 608"/>
                  <a:gd name="T42" fmla="*/ 107 w 274"/>
                  <a:gd name="T43" fmla="*/ 71 h 608"/>
                  <a:gd name="T44" fmla="*/ 112 w 274"/>
                  <a:gd name="T45" fmla="*/ 71 h 608"/>
                  <a:gd name="T46" fmla="*/ 131 w 274"/>
                  <a:gd name="T47" fmla="*/ 50 h 608"/>
                  <a:gd name="T48" fmla="*/ 152 w 274"/>
                  <a:gd name="T49" fmla="*/ 32 h 608"/>
                  <a:gd name="T50" fmla="*/ 175 w 274"/>
                  <a:gd name="T51" fmla="*/ 19 h 608"/>
                  <a:gd name="T52" fmla="*/ 196 w 274"/>
                  <a:gd name="T53" fmla="*/ 11 h 608"/>
                  <a:gd name="T54" fmla="*/ 217 w 274"/>
                  <a:gd name="T55" fmla="*/ 3 h 608"/>
                  <a:gd name="T56" fmla="*/ 236 w 274"/>
                  <a:gd name="T57" fmla="*/ 1 h 608"/>
                  <a:gd name="T58" fmla="*/ 253 w 274"/>
                  <a:gd name="T59" fmla="*/ 0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74" h="608">
                    <a:moveTo>
                      <a:pt x="253" y="0"/>
                    </a:moveTo>
                    <a:lnTo>
                      <a:pt x="264" y="0"/>
                    </a:lnTo>
                    <a:lnTo>
                      <a:pt x="271" y="1"/>
                    </a:lnTo>
                    <a:lnTo>
                      <a:pt x="274" y="2"/>
                    </a:lnTo>
                    <a:lnTo>
                      <a:pt x="274" y="111"/>
                    </a:lnTo>
                    <a:lnTo>
                      <a:pt x="273" y="111"/>
                    </a:lnTo>
                    <a:lnTo>
                      <a:pt x="269" y="110"/>
                    </a:lnTo>
                    <a:lnTo>
                      <a:pt x="263" y="110"/>
                    </a:lnTo>
                    <a:lnTo>
                      <a:pt x="253" y="110"/>
                    </a:lnTo>
                    <a:lnTo>
                      <a:pt x="223" y="112"/>
                    </a:lnTo>
                    <a:lnTo>
                      <a:pt x="197" y="118"/>
                    </a:lnTo>
                    <a:lnTo>
                      <a:pt x="173" y="127"/>
                    </a:lnTo>
                    <a:lnTo>
                      <a:pt x="152" y="142"/>
                    </a:lnTo>
                    <a:lnTo>
                      <a:pt x="135" y="158"/>
                    </a:lnTo>
                    <a:lnTo>
                      <a:pt x="123" y="179"/>
                    </a:lnTo>
                    <a:lnTo>
                      <a:pt x="115" y="204"/>
                    </a:lnTo>
                    <a:lnTo>
                      <a:pt x="111" y="233"/>
                    </a:lnTo>
                    <a:lnTo>
                      <a:pt x="111" y="608"/>
                    </a:lnTo>
                    <a:lnTo>
                      <a:pt x="0" y="608"/>
                    </a:lnTo>
                    <a:lnTo>
                      <a:pt x="0" y="14"/>
                    </a:lnTo>
                    <a:lnTo>
                      <a:pt x="101" y="14"/>
                    </a:lnTo>
                    <a:lnTo>
                      <a:pt x="107" y="71"/>
                    </a:lnTo>
                    <a:lnTo>
                      <a:pt x="112" y="71"/>
                    </a:lnTo>
                    <a:lnTo>
                      <a:pt x="131" y="50"/>
                    </a:lnTo>
                    <a:lnTo>
                      <a:pt x="152" y="32"/>
                    </a:lnTo>
                    <a:lnTo>
                      <a:pt x="175" y="19"/>
                    </a:lnTo>
                    <a:lnTo>
                      <a:pt x="196" y="11"/>
                    </a:lnTo>
                    <a:lnTo>
                      <a:pt x="217" y="3"/>
                    </a:lnTo>
                    <a:lnTo>
                      <a:pt x="236" y="1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8"/>
              <p:cNvSpPr>
                <a:spLocks/>
              </p:cNvSpPr>
              <p:nvPr userDrawn="1"/>
            </p:nvSpPr>
            <p:spPr bwMode="auto">
              <a:xfrm>
                <a:off x="1466" y="2992"/>
                <a:ext cx="175" cy="203"/>
              </a:xfrm>
              <a:custGeom>
                <a:avLst/>
                <a:gdLst>
                  <a:gd name="T0" fmla="*/ 299 w 525"/>
                  <a:gd name="T1" fmla="*/ 0 h 608"/>
                  <a:gd name="T2" fmla="*/ 328 w 525"/>
                  <a:gd name="T3" fmla="*/ 1 h 608"/>
                  <a:gd name="T4" fmla="*/ 355 w 525"/>
                  <a:gd name="T5" fmla="*/ 5 h 608"/>
                  <a:gd name="T6" fmla="*/ 382 w 525"/>
                  <a:gd name="T7" fmla="*/ 12 h 608"/>
                  <a:gd name="T8" fmla="*/ 408 w 525"/>
                  <a:gd name="T9" fmla="*/ 21 h 608"/>
                  <a:gd name="T10" fmla="*/ 431 w 525"/>
                  <a:gd name="T11" fmla="*/ 34 h 608"/>
                  <a:gd name="T12" fmla="*/ 454 w 525"/>
                  <a:gd name="T13" fmla="*/ 50 h 608"/>
                  <a:gd name="T14" fmla="*/ 475 w 525"/>
                  <a:gd name="T15" fmla="*/ 68 h 608"/>
                  <a:gd name="T16" fmla="*/ 491 w 525"/>
                  <a:gd name="T17" fmla="*/ 92 h 608"/>
                  <a:gd name="T18" fmla="*/ 507 w 525"/>
                  <a:gd name="T19" fmla="*/ 118 h 608"/>
                  <a:gd name="T20" fmla="*/ 517 w 525"/>
                  <a:gd name="T21" fmla="*/ 149 h 608"/>
                  <a:gd name="T22" fmla="*/ 523 w 525"/>
                  <a:gd name="T23" fmla="*/ 183 h 608"/>
                  <a:gd name="T24" fmla="*/ 525 w 525"/>
                  <a:gd name="T25" fmla="*/ 222 h 608"/>
                  <a:gd name="T26" fmla="*/ 525 w 525"/>
                  <a:gd name="T27" fmla="*/ 608 h 608"/>
                  <a:gd name="T28" fmla="*/ 415 w 525"/>
                  <a:gd name="T29" fmla="*/ 608 h 608"/>
                  <a:gd name="T30" fmla="*/ 415 w 525"/>
                  <a:gd name="T31" fmla="*/ 229 h 608"/>
                  <a:gd name="T32" fmla="*/ 411 w 525"/>
                  <a:gd name="T33" fmla="*/ 201 h 608"/>
                  <a:gd name="T34" fmla="*/ 404 w 525"/>
                  <a:gd name="T35" fmla="*/ 176 h 608"/>
                  <a:gd name="T36" fmla="*/ 392 w 525"/>
                  <a:gd name="T37" fmla="*/ 155 h 608"/>
                  <a:gd name="T38" fmla="*/ 376 w 525"/>
                  <a:gd name="T39" fmla="*/ 138 h 608"/>
                  <a:gd name="T40" fmla="*/ 357 w 525"/>
                  <a:gd name="T41" fmla="*/ 124 h 608"/>
                  <a:gd name="T42" fmla="*/ 333 w 525"/>
                  <a:gd name="T43" fmla="*/ 114 h 608"/>
                  <a:gd name="T44" fmla="*/ 308 w 525"/>
                  <a:gd name="T45" fmla="*/ 110 h 608"/>
                  <a:gd name="T46" fmla="*/ 279 w 525"/>
                  <a:gd name="T47" fmla="*/ 107 h 608"/>
                  <a:gd name="T48" fmla="*/ 249 w 525"/>
                  <a:gd name="T49" fmla="*/ 109 h 608"/>
                  <a:gd name="T50" fmla="*/ 220 w 525"/>
                  <a:gd name="T51" fmla="*/ 113 h 608"/>
                  <a:gd name="T52" fmla="*/ 194 w 525"/>
                  <a:gd name="T53" fmla="*/ 122 h 608"/>
                  <a:gd name="T54" fmla="*/ 172 w 525"/>
                  <a:gd name="T55" fmla="*/ 133 h 608"/>
                  <a:gd name="T56" fmla="*/ 152 w 525"/>
                  <a:gd name="T57" fmla="*/ 148 h 608"/>
                  <a:gd name="T58" fmla="*/ 136 w 525"/>
                  <a:gd name="T59" fmla="*/ 164 h 608"/>
                  <a:gd name="T60" fmla="*/ 123 w 525"/>
                  <a:gd name="T61" fmla="*/ 184 h 608"/>
                  <a:gd name="T62" fmla="*/ 114 w 525"/>
                  <a:gd name="T63" fmla="*/ 208 h 608"/>
                  <a:gd name="T64" fmla="*/ 112 w 525"/>
                  <a:gd name="T65" fmla="*/ 234 h 608"/>
                  <a:gd name="T66" fmla="*/ 112 w 525"/>
                  <a:gd name="T67" fmla="*/ 608 h 608"/>
                  <a:gd name="T68" fmla="*/ 0 w 525"/>
                  <a:gd name="T69" fmla="*/ 608 h 608"/>
                  <a:gd name="T70" fmla="*/ 0 w 525"/>
                  <a:gd name="T71" fmla="*/ 14 h 608"/>
                  <a:gd name="T72" fmla="*/ 100 w 525"/>
                  <a:gd name="T73" fmla="*/ 14 h 608"/>
                  <a:gd name="T74" fmla="*/ 107 w 525"/>
                  <a:gd name="T75" fmla="*/ 71 h 608"/>
                  <a:gd name="T76" fmla="*/ 112 w 525"/>
                  <a:gd name="T77" fmla="*/ 71 h 608"/>
                  <a:gd name="T78" fmla="*/ 124 w 525"/>
                  <a:gd name="T79" fmla="*/ 60 h 608"/>
                  <a:gd name="T80" fmla="*/ 139 w 525"/>
                  <a:gd name="T81" fmla="*/ 48 h 608"/>
                  <a:gd name="T82" fmla="*/ 157 w 525"/>
                  <a:gd name="T83" fmla="*/ 35 h 608"/>
                  <a:gd name="T84" fmla="*/ 179 w 525"/>
                  <a:gd name="T85" fmla="*/ 25 h 608"/>
                  <a:gd name="T86" fmla="*/ 204 w 525"/>
                  <a:gd name="T87" fmla="*/ 15 h 608"/>
                  <a:gd name="T88" fmla="*/ 232 w 525"/>
                  <a:gd name="T89" fmla="*/ 7 h 608"/>
                  <a:gd name="T90" fmla="*/ 264 w 525"/>
                  <a:gd name="T91" fmla="*/ 2 h 608"/>
                  <a:gd name="T92" fmla="*/ 299 w 525"/>
                  <a:gd name="T93" fmla="*/ 0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25" h="608">
                    <a:moveTo>
                      <a:pt x="299" y="0"/>
                    </a:moveTo>
                    <a:lnTo>
                      <a:pt x="328" y="1"/>
                    </a:lnTo>
                    <a:lnTo>
                      <a:pt x="355" y="5"/>
                    </a:lnTo>
                    <a:lnTo>
                      <a:pt x="382" y="12"/>
                    </a:lnTo>
                    <a:lnTo>
                      <a:pt x="408" y="21"/>
                    </a:lnTo>
                    <a:lnTo>
                      <a:pt x="431" y="34"/>
                    </a:lnTo>
                    <a:lnTo>
                      <a:pt x="454" y="50"/>
                    </a:lnTo>
                    <a:lnTo>
                      <a:pt x="475" y="68"/>
                    </a:lnTo>
                    <a:lnTo>
                      <a:pt x="491" y="92"/>
                    </a:lnTo>
                    <a:lnTo>
                      <a:pt x="507" y="118"/>
                    </a:lnTo>
                    <a:lnTo>
                      <a:pt x="517" y="149"/>
                    </a:lnTo>
                    <a:lnTo>
                      <a:pt x="523" y="183"/>
                    </a:lnTo>
                    <a:lnTo>
                      <a:pt x="525" y="222"/>
                    </a:lnTo>
                    <a:lnTo>
                      <a:pt x="525" y="608"/>
                    </a:lnTo>
                    <a:lnTo>
                      <a:pt x="415" y="608"/>
                    </a:lnTo>
                    <a:lnTo>
                      <a:pt x="415" y="229"/>
                    </a:lnTo>
                    <a:lnTo>
                      <a:pt x="411" y="201"/>
                    </a:lnTo>
                    <a:lnTo>
                      <a:pt x="404" y="176"/>
                    </a:lnTo>
                    <a:lnTo>
                      <a:pt x="392" y="155"/>
                    </a:lnTo>
                    <a:lnTo>
                      <a:pt x="376" y="138"/>
                    </a:lnTo>
                    <a:lnTo>
                      <a:pt x="357" y="124"/>
                    </a:lnTo>
                    <a:lnTo>
                      <a:pt x="333" y="114"/>
                    </a:lnTo>
                    <a:lnTo>
                      <a:pt x="308" y="110"/>
                    </a:lnTo>
                    <a:lnTo>
                      <a:pt x="279" y="107"/>
                    </a:lnTo>
                    <a:lnTo>
                      <a:pt x="249" y="109"/>
                    </a:lnTo>
                    <a:lnTo>
                      <a:pt x="220" y="113"/>
                    </a:lnTo>
                    <a:lnTo>
                      <a:pt x="194" y="122"/>
                    </a:lnTo>
                    <a:lnTo>
                      <a:pt x="172" y="133"/>
                    </a:lnTo>
                    <a:lnTo>
                      <a:pt x="152" y="148"/>
                    </a:lnTo>
                    <a:lnTo>
                      <a:pt x="136" y="164"/>
                    </a:lnTo>
                    <a:lnTo>
                      <a:pt x="123" y="184"/>
                    </a:lnTo>
                    <a:lnTo>
                      <a:pt x="114" y="208"/>
                    </a:lnTo>
                    <a:lnTo>
                      <a:pt x="112" y="234"/>
                    </a:lnTo>
                    <a:lnTo>
                      <a:pt x="112" y="608"/>
                    </a:lnTo>
                    <a:lnTo>
                      <a:pt x="0" y="608"/>
                    </a:lnTo>
                    <a:lnTo>
                      <a:pt x="0" y="14"/>
                    </a:lnTo>
                    <a:lnTo>
                      <a:pt x="100" y="14"/>
                    </a:lnTo>
                    <a:lnTo>
                      <a:pt x="107" y="71"/>
                    </a:lnTo>
                    <a:lnTo>
                      <a:pt x="112" y="71"/>
                    </a:lnTo>
                    <a:lnTo>
                      <a:pt x="124" y="60"/>
                    </a:lnTo>
                    <a:lnTo>
                      <a:pt x="139" y="48"/>
                    </a:lnTo>
                    <a:lnTo>
                      <a:pt x="157" y="35"/>
                    </a:lnTo>
                    <a:lnTo>
                      <a:pt x="179" y="25"/>
                    </a:lnTo>
                    <a:lnTo>
                      <a:pt x="204" y="15"/>
                    </a:lnTo>
                    <a:lnTo>
                      <a:pt x="232" y="7"/>
                    </a:lnTo>
                    <a:lnTo>
                      <a:pt x="264" y="2"/>
                    </a:lnTo>
                    <a:lnTo>
                      <a:pt x="2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Rectangle 9"/>
              <p:cNvSpPr>
                <a:spLocks noChangeArrowheads="1"/>
              </p:cNvSpPr>
              <p:nvPr userDrawn="1"/>
            </p:nvSpPr>
            <p:spPr bwMode="auto">
              <a:xfrm>
                <a:off x="1689" y="2997"/>
                <a:ext cx="37" cy="198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10"/>
              <p:cNvSpPr>
                <a:spLocks noEditPoints="1"/>
              </p:cNvSpPr>
              <p:nvPr userDrawn="1"/>
            </p:nvSpPr>
            <p:spPr bwMode="auto">
              <a:xfrm>
                <a:off x="1231" y="2994"/>
                <a:ext cx="198" cy="200"/>
              </a:xfrm>
              <a:custGeom>
                <a:avLst/>
                <a:gdLst>
                  <a:gd name="T0" fmla="*/ 263 w 595"/>
                  <a:gd name="T1" fmla="*/ 108 h 601"/>
                  <a:gd name="T2" fmla="*/ 202 w 595"/>
                  <a:gd name="T3" fmla="*/ 131 h 601"/>
                  <a:gd name="T4" fmla="*/ 156 w 595"/>
                  <a:gd name="T5" fmla="*/ 172 h 601"/>
                  <a:gd name="T6" fmla="*/ 127 w 595"/>
                  <a:gd name="T7" fmla="*/ 230 h 601"/>
                  <a:gd name="T8" fmla="*/ 117 w 595"/>
                  <a:gd name="T9" fmla="*/ 300 h 601"/>
                  <a:gd name="T10" fmla="*/ 127 w 595"/>
                  <a:gd name="T11" fmla="*/ 369 h 601"/>
                  <a:gd name="T12" fmla="*/ 156 w 595"/>
                  <a:gd name="T13" fmla="*/ 426 h 601"/>
                  <a:gd name="T14" fmla="*/ 202 w 595"/>
                  <a:gd name="T15" fmla="*/ 467 h 601"/>
                  <a:gd name="T16" fmla="*/ 263 w 595"/>
                  <a:gd name="T17" fmla="*/ 490 h 601"/>
                  <a:gd name="T18" fmla="*/ 333 w 595"/>
                  <a:gd name="T19" fmla="*/ 490 h 601"/>
                  <a:gd name="T20" fmla="*/ 394 w 595"/>
                  <a:gd name="T21" fmla="*/ 467 h 601"/>
                  <a:gd name="T22" fmla="*/ 440 w 595"/>
                  <a:gd name="T23" fmla="*/ 426 h 601"/>
                  <a:gd name="T24" fmla="*/ 469 w 595"/>
                  <a:gd name="T25" fmla="*/ 369 h 601"/>
                  <a:gd name="T26" fmla="*/ 480 w 595"/>
                  <a:gd name="T27" fmla="*/ 300 h 601"/>
                  <a:gd name="T28" fmla="*/ 469 w 595"/>
                  <a:gd name="T29" fmla="*/ 230 h 601"/>
                  <a:gd name="T30" fmla="*/ 440 w 595"/>
                  <a:gd name="T31" fmla="*/ 172 h 601"/>
                  <a:gd name="T32" fmla="*/ 394 w 595"/>
                  <a:gd name="T33" fmla="*/ 131 h 601"/>
                  <a:gd name="T34" fmla="*/ 333 w 595"/>
                  <a:gd name="T35" fmla="*/ 108 h 601"/>
                  <a:gd name="T36" fmla="*/ 299 w 595"/>
                  <a:gd name="T37" fmla="*/ 0 h 601"/>
                  <a:gd name="T38" fmla="*/ 386 w 595"/>
                  <a:gd name="T39" fmla="*/ 12 h 601"/>
                  <a:gd name="T40" fmla="*/ 462 w 595"/>
                  <a:gd name="T41" fmla="*/ 47 h 601"/>
                  <a:gd name="T42" fmla="*/ 525 w 595"/>
                  <a:gd name="T43" fmla="*/ 100 h 601"/>
                  <a:gd name="T44" fmla="*/ 568 w 595"/>
                  <a:gd name="T45" fmla="*/ 171 h 601"/>
                  <a:gd name="T46" fmla="*/ 592 w 595"/>
                  <a:gd name="T47" fmla="*/ 255 h 601"/>
                  <a:gd name="T48" fmla="*/ 592 w 595"/>
                  <a:gd name="T49" fmla="*/ 346 h 601"/>
                  <a:gd name="T50" fmla="*/ 568 w 595"/>
                  <a:gd name="T51" fmla="*/ 428 h 601"/>
                  <a:gd name="T52" fmla="*/ 525 w 595"/>
                  <a:gd name="T53" fmla="*/ 499 h 601"/>
                  <a:gd name="T54" fmla="*/ 462 w 595"/>
                  <a:gd name="T55" fmla="*/ 554 h 601"/>
                  <a:gd name="T56" fmla="*/ 386 w 595"/>
                  <a:gd name="T57" fmla="*/ 588 h 601"/>
                  <a:gd name="T58" fmla="*/ 299 w 595"/>
                  <a:gd name="T59" fmla="*/ 601 h 601"/>
                  <a:gd name="T60" fmla="*/ 210 w 595"/>
                  <a:gd name="T61" fmla="*/ 588 h 601"/>
                  <a:gd name="T62" fmla="*/ 134 w 595"/>
                  <a:gd name="T63" fmla="*/ 554 h 601"/>
                  <a:gd name="T64" fmla="*/ 72 w 595"/>
                  <a:gd name="T65" fmla="*/ 499 h 601"/>
                  <a:gd name="T66" fmla="*/ 28 w 595"/>
                  <a:gd name="T67" fmla="*/ 428 h 601"/>
                  <a:gd name="T68" fmla="*/ 4 w 595"/>
                  <a:gd name="T69" fmla="*/ 346 h 601"/>
                  <a:gd name="T70" fmla="*/ 4 w 595"/>
                  <a:gd name="T71" fmla="*/ 255 h 601"/>
                  <a:gd name="T72" fmla="*/ 28 w 595"/>
                  <a:gd name="T73" fmla="*/ 171 h 601"/>
                  <a:gd name="T74" fmla="*/ 72 w 595"/>
                  <a:gd name="T75" fmla="*/ 100 h 601"/>
                  <a:gd name="T76" fmla="*/ 134 w 595"/>
                  <a:gd name="T77" fmla="*/ 47 h 601"/>
                  <a:gd name="T78" fmla="*/ 210 w 595"/>
                  <a:gd name="T79" fmla="*/ 12 h 601"/>
                  <a:gd name="T80" fmla="*/ 299 w 595"/>
                  <a:gd name="T81" fmla="*/ 0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95" h="601">
                    <a:moveTo>
                      <a:pt x="299" y="105"/>
                    </a:moveTo>
                    <a:lnTo>
                      <a:pt x="263" y="108"/>
                    </a:lnTo>
                    <a:lnTo>
                      <a:pt x="230" y="117"/>
                    </a:lnTo>
                    <a:lnTo>
                      <a:pt x="202" y="131"/>
                    </a:lnTo>
                    <a:lnTo>
                      <a:pt x="177" y="150"/>
                    </a:lnTo>
                    <a:lnTo>
                      <a:pt x="156" y="172"/>
                    </a:lnTo>
                    <a:lnTo>
                      <a:pt x="139" y="199"/>
                    </a:lnTo>
                    <a:lnTo>
                      <a:pt x="127" y="230"/>
                    </a:lnTo>
                    <a:lnTo>
                      <a:pt x="119" y="264"/>
                    </a:lnTo>
                    <a:lnTo>
                      <a:pt x="117" y="300"/>
                    </a:lnTo>
                    <a:lnTo>
                      <a:pt x="119" y="336"/>
                    </a:lnTo>
                    <a:lnTo>
                      <a:pt x="127" y="369"/>
                    </a:lnTo>
                    <a:lnTo>
                      <a:pt x="139" y="400"/>
                    </a:lnTo>
                    <a:lnTo>
                      <a:pt x="156" y="426"/>
                    </a:lnTo>
                    <a:lnTo>
                      <a:pt x="177" y="450"/>
                    </a:lnTo>
                    <a:lnTo>
                      <a:pt x="202" y="467"/>
                    </a:lnTo>
                    <a:lnTo>
                      <a:pt x="230" y="482"/>
                    </a:lnTo>
                    <a:lnTo>
                      <a:pt x="263" y="490"/>
                    </a:lnTo>
                    <a:lnTo>
                      <a:pt x="299" y="493"/>
                    </a:lnTo>
                    <a:lnTo>
                      <a:pt x="333" y="490"/>
                    </a:lnTo>
                    <a:lnTo>
                      <a:pt x="366" y="482"/>
                    </a:lnTo>
                    <a:lnTo>
                      <a:pt x="394" y="467"/>
                    </a:lnTo>
                    <a:lnTo>
                      <a:pt x="419" y="450"/>
                    </a:lnTo>
                    <a:lnTo>
                      <a:pt x="440" y="426"/>
                    </a:lnTo>
                    <a:lnTo>
                      <a:pt x="456" y="400"/>
                    </a:lnTo>
                    <a:lnTo>
                      <a:pt x="469" y="369"/>
                    </a:lnTo>
                    <a:lnTo>
                      <a:pt x="476" y="336"/>
                    </a:lnTo>
                    <a:lnTo>
                      <a:pt x="480" y="300"/>
                    </a:lnTo>
                    <a:lnTo>
                      <a:pt x="476" y="264"/>
                    </a:lnTo>
                    <a:lnTo>
                      <a:pt x="469" y="230"/>
                    </a:lnTo>
                    <a:lnTo>
                      <a:pt x="456" y="199"/>
                    </a:lnTo>
                    <a:lnTo>
                      <a:pt x="440" y="172"/>
                    </a:lnTo>
                    <a:lnTo>
                      <a:pt x="419" y="150"/>
                    </a:lnTo>
                    <a:lnTo>
                      <a:pt x="394" y="131"/>
                    </a:lnTo>
                    <a:lnTo>
                      <a:pt x="366" y="117"/>
                    </a:lnTo>
                    <a:lnTo>
                      <a:pt x="333" y="108"/>
                    </a:lnTo>
                    <a:lnTo>
                      <a:pt x="299" y="105"/>
                    </a:lnTo>
                    <a:close/>
                    <a:moveTo>
                      <a:pt x="299" y="0"/>
                    </a:moveTo>
                    <a:lnTo>
                      <a:pt x="343" y="2"/>
                    </a:lnTo>
                    <a:lnTo>
                      <a:pt x="386" y="12"/>
                    </a:lnTo>
                    <a:lnTo>
                      <a:pt x="426" y="27"/>
                    </a:lnTo>
                    <a:lnTo>
                      <a:pt x="462" y="47"/>
                    </a:lnTo>
                    <a:lnTo>
                      <a:pt x="495" y="72"/>
                    </a:lnTo>
                    <a:lnTo>
                      <a:pt x="525" y="100"/>
                    </a:lnTo>
                    <a:lnTo>
                      <a:pt x="550" y="134"/>
                    </a:lnTo>
                    <a:lnTo>
                      <a:pt x="568" y="171"/>
                    </a:lnTo>
                    <a:lnTo>
                      <a:pt x="584" y="211"/>
                    </a:lnTo>
                    <a:lnTo>
                      <a:pt x="592" y="255"/>
                    </a:lnTo>
                    <a:lnTo>
                      <a:pt x="595" y="300"/>
                    </a:lnTo>
                    <a:lnTo>
                      <a:pt x="592" y="346"/>
                    </a:lnTo>
                    <a:lnTo>
                      <a:pt x="584" y="388"/>
                    </a:lnTo>
                    <a:lnTo>
                      <a:pt x="568" y="428"/>
                    </a:lnTo>
                    <a:lnTo>
                      <a:pt x="550" y="466"/>
                    </a:lnTo>
                    <a:lnTo>
                      <a:pt x="525" y="499"/>
                    </a:lnTo>
                    <a:lnTo>
                      <a:pt x="495" y="529"/>
                    </a:lnTo>
                    <a:lnTo>
                      <a:pt x="462" y="554"/>
                    </a:lnTo>
                    <a:lnTo>
                      <a:pt x="426" y="574"/>
                    </a:lnTo>
                    <a:lnTo>
                      <a:pt x="386" y="588"/>
                    </a:lnTo>
                    <a:lnTo>
                      <a:pt x="343" y="597"/>
                    </a:lnTo>
                    <a:lnTo>
                      <a:pt x="299" y="601"/>
                    </a:lnTo>
                    <a:lnTo>
                      <a:pt x="253" y="597"/>
                    </a:lnTo>
                    <a:lnTo>
                      <a:pt x="210" y="588"/>
                    </a:lnTo>
                    <a:lnTo>
                      <a:pt x="170" y="574"/>
                    </a:lnTo>
                    <a:lnTo>
                      <a:pt x="134" y="554"/>
                    </a:lnTo>
                    <a:lnTo>
                      <a:pt x="101" y="529"/>
                    </a:lnTo>
                    <a:lnTo>
                      <a:pt x="72" y="499"/>
                    </a:lnTo>
                    <a:lnTo>
                      <a:pt x="48" y="466"/>
                    </a:lnTo>
                    <a:lnTo>
                      <a:pt x="28" y="428"/>
                    </a:lnTo>
                    <a:lnTo>
                      <a:pt x="12" y="388"/>
                    </a:lnTo>
                    <a:lnTo>
                      <a:pt x="4" y="346"/>
                    </a:lnTo>
                    <a:lnTo>
                      <a:pt x="0" y="300"/>
                    </a:lnTo>
                    <a:lnTo>
                      <a:pt x="4" y="255"/>
                    </a:lnTo>
                    <a:lnTo>
                      <a:pt x="12" y="211"/>
                    </a:lnTo>
                    <a:lnTo>
                      <a:pt x="28" y="171"/>
                    </a:lnTo>
                    <a:lnTo>
                      <a:pt x="48" y="134"/>
                    </a:lnTo>
                    <a:lnTo>
                      <a:pt x="72" y="100"/>
                    </a:lnTo>
                    <a:lnTo>
                      <a:pt x="101" y="72"/>
                    </a:lnTo>
                    <a:lnTo>
                      <a:pt x="134" y="47"/>
                    </a:lnTo>
                    <a:lnTo>
                      <a:pt x="170" y="27"/>
                    </a:lnTo>
                    <a:lnTo>
                      <a:pt x="210" y="12"/>
                    </a:lnTo>
                    <a:lnTo>
                      <a:pt x="253" y="2"/>
                    </a:lnTo>
                    <a:lnTo>
                      <a:pt x="2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Freeform 11"/>
              <p:cNvSpPr>
                <a:spLocks/>
              </p:cNvSpPr>
              <p:nvPr userDrawn="1"/>
            </p:nvSpPr>
            <p:spPr bwMode="auto">
              <a:xfrm>
                <a:off x="1767" y="2994"/>
                <a:ext cx="148" cy="203"/>
              </a:xfrm>
              <a:custGeom>
                <a:avLst/>
                <a:gdLst>
                  <a:gd name="T0" fmla="*/ 253 w 445"/>
                  <a:gd name="T1" fmla="*/ 2 h 608"/>
                  <a:gd name="T2" fmla="*/ 315 w 445"/>
                  <a:gd name="T3" fmla="*/ 19 h 608"/>
                  <a:gd name="T4" fmla="*/ 365 w 445"/>
                  <a:gd name="T5" fmla="*/ 52 h 608"/>
                  <a:gd name="T6" fmla="*/ 399 w 445"/>
                  <a:gd name="T7" fmla="*/ 100 h 608"/>
                  <a:gd name="T8" fmla="*/ 415 w 445"/>
                  <a:gd name="T9" fmla="*/ 161 h 608"/>
                  <a:gd name="T10" fmla="*/ 309 w 445"/>
                  <a:gd name="T11" fmla="*/ 196 h 608"/>
                  <a:gd name="T12" fmla="*/ 301 w 445"/>
                  <a:gd name="T13" fmla="*/ 149 h 608"/>
                  <a:gd name="T14" fmla="*/ 280 w 445"/>
                  <a:gd name="T15" fmla="*/ 119 h 608"/>
                  <a:gd name="T16" fmla="*/ 250 w 445"/>
                  <a:gd name="T17" fmla="*/ 103 h 608"/>
                  <a:gd name="T18" fmla="*/ 217 w 445"/>
                  <a:gd name="T19" fmla="*/ 99 h 608"/>
                  <a:gd name="T20" fmla="*/ 177 w 445"/>
                  <a:gd name="T21" fmla="*/ 106 h 608"/>
                  <a:gd name="T22" fmla="*/ 149 w 445"/>
                  <a:gd name="T23" fmla="*/ 126 h 608"/>
                  <a:gd name="T24" fmla="*/ 134 w 445"/>
                  <a:gd name="T25" fmla="*/ 152 h 608"/>
                  <a:gd name="T26" fmla="*/ 131 w 445"/>
                  <a:gd name="T27" fmla="*/ 172 h 608"/>
                  <a:gd name="T28" fmla="*/ 135 w 445"/>
                  <a:gd name="T29" fmla="*/ 190 h 608"/>
                  <a:gd name="T30" fmla="*/ 148 w 445"/>
                  <a:gd name="T31" fmla="*/ 207 h 608"/>
                  <a:gd name="T32" fmla="*/ 180 w 445"/>
                  <a:gd name="T33" fmla="*/ 224 h 608"/>
                  <a:gd name="T34" fmla="*/ 238 w 445"/>
                  <a:gd name="T35" fmla="*/ 240 h 608"/>
                  <a:gd name="T36" fmla="*/ 292 w 445"/>
                  <a:gd name="T37" fmla="*/ 254 h 608"/>
                  <a:gd name="T38" fmla="*/ 344 w 445"/>
                  <a:gd name="T39" fmla="*/ 274 h 608"/>
                  <a:gd name="T40" fmla="*/ 388 w 445"/>
                  <a:gd name="T41" fmla="*/ 302 h 608"/>
                  <a:gd name="T42" fmla="*/ 422 w 445"/>
                  <a:gd name="T43" fmla="*/ 340 h 608"/>
                  <a:gd name="T44" fmla="*/ 441 w 445"/>
                  <a:gd name="T45" fmla="*/ 391 h 608"/>
                  <a:gd name="T46" fmla="*/ 441 w 445"/>
                  <a:gd name="T47" fmla="*/ 456 h 608"/>
                  <a:gd name="T48" fmla="*/ 414 w 445"/>
                  <a:gd name="T49" fmla="*/ 517 h 608"/>
                  <a:gd name="T50" fmla="*/ 366 w 445"/>
                  <a:gd name="T51" fmla="*/ 566 h 608"/>
                  <a:gd name="T52" fmla="*/ 300 w 445"/>
                  <a:gd name="T53" fmla="*/ 596 h 608"/>
                  <a:gd name="T54" fmla="*/ 221 w 445"/>
                  <a:gd name="T55" fmla="*/ 608 h 608"/>
                  <a:gd name="T56" fmla="*/ 154 w 445"/>
                  <a:gd name="T57" fmla="*/ 601 h 608"/>
                  <a:gd name="T58" fmla="*/ 95 w 445"/>
                  <a:gd name="T59" fmla="*/ 578 h 608"/>
                  <a:gd name="T60" fmla="*/ 48 w 445"/>
                  <a:gd name="T61" fmla="*/ 542 h 608"/>
                  <a:gd name="T62" fmla="*/ 16 w 445"/>
                  <a:gd name="T63" fmla="*/ 492 h 608"/>
                  <a:gd name="T64" fmla="*/ 0 w 445"/>
                  <a:gd name="T65" fmla="*/ 430 h 608"/>
                  <a:gd name="T66" fmla="*/ 107 w 445"/>
                  <a:gd name="T67" fmla="*/ 394 h 608"/>
                  <a:gd name="T68" fmla="*/ 116 w 445"/>
                  <a:gd name="T69" fmla="*/ 444 h 608"/>
                  <a:gd name="T70" fmla="*/ 140 w 445"/>
                  <a:gd name="T71" fmla="*/ 478 h 608"/>
                  <a:gd name="T72" fmla="*/ 172 w 445"/>
                  <a:gd name="T73" fmla="*/ 498 h 608"/>
                  <a:gd name="T74" fmla="*/ 206 w 445"/>
                  <a:gd name="T75" fmla="*/ 508 h 608"/>
                  <a:gd name="T76" fmla="*/ 252 w 445"/>
                  <a:gd name="T77" fmla="*/ 506 h 608"/>
                  <a:gd name="T78" fmla="*/ 300 w 445"/>
                  <a:gd name="T79" fmla="*/ 484 h 608"/>
                  <a:gd name="T80" fmla="*/ 327 w 445"/>
                  <a:gd name="T81" fmla="*/ 447 h 608"/>
                  <a:gd name="T82" fmla="*/ 331 w 445"/>
                  <a:gd name="T83" fmla="*/ 418 h 608"/>
                  <a:gd name="T84" fmla="*/ 325 w 445"/>
                  <a:gd name="T85" fmla="*/ 400 h 608"/>
                  <a:gd name="T86" fmla="*/ 307 w 445"/>
                  <a:gd name="T87" fmla="*/ 381 h 608"/>
                  <a:gd name="T88" fmla="*/ 272 w 445"/>
                  <a:gd name="T89" fmla="*/ 362 h 608"/>
                  <a:gd name="T90" fmla="*/ 214 w 445"/>
                  <a:gd name="T91" fmla="*/ 345 h 608"/>
                  <a:gd name="T92" fmla="*/ 161 w 445"/>
                  <a:gd name="T93" fmla="*/ 332 h 608"/>
                  <a:gd name="T94" fmla="*/ 111 w 445"/>
                  <a:gd name="T95" fmla="*/ 312 h 608"/>
                  <a:gd name="T96" fmla="*/ 70 w 445"/>
                  <a:gd name="T97" fmla="*/ 286 h 608"/>
                  <a:gd name="T98" fmla="*/ 40 w 445"/>
                  <a:gd name="T99" fmla="*/ 248 h 608"/>
                  <a:gd name="T100" fmla="*/ 22 w 445"/>
                  <a:gd name="T101" fmla="*/ 200 h 608"/>
                  <a:gd name="T102" fmla="*/ 23 w 445"/>
                  <a:gd name="T103" fmla="*/ 138 h 608"/>
                  <a:gd name="T104" fmla="*/ 47 w 445"/>
                  <a:gd name="T105" fmla="*/ 84 h 608"/>
                  <a:gd name="T106" fmla="*/ 90 w 445"/>
                  <a:gd name="T107" fmla="*/ 40 h 608"/>
                  <a:gd name="T108" fmla="*/ 149 w 445"/>
                  <a:gd name="T109" fmla="*/ 11 h 608"/>
                  <a:gd name="T110" fmla="*/ 217 w 445"/>
                  <a:gd name="T111" fmla="*/ 0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45" h="608">
                    <a:moveTo>
                      <a:pt x="217" y="0"/>
                    </a:moveTo>
                    <a:lnTo>
                      <a:pt x="253" y="2"/>
                    </a:lnTo>
                    <a:lnTo>
                      <a:pt x="286" y="8"/>
                    </a:lnTo>
                    <a:lnTo>
                      <a:pt x="315" y="19"/>
                    </a:lnTo>
                    <a:lnTo>
                      <a:pt x="342" y="34"/>
                    </a:lnTo>
                    <a:lnTo>
                      <a:pt x="365" y="52"/>
                    </a:lnTo>
                    <a:lnTo>
                      <a:pt x="384" y="74"/>
                    </a:lnTo>
                    <a:lnTo>
                      <a:pt x="399" y="100"/>
                    </a:lnTo>
                    <a:lnTo>
                      <a:pt x="410" y="129"/>
                    </a:lnTo>
                    <a:lnTo>
                      <a:pt x="415" y="161"/>
                    </a:lnTo>
                    <a:lnTo>
                      <a:pt x="417" y="196"/>
                    </a:lnTo>
                    <a:lnTo>
                      <a:pt x="309" y="196"/>
                    </a:lnTo>
                    <a:lnTo>
                      <a:pt x="307" y="170"/>
                    </a:lnTo>
                    <a:lnTo>
                      <a:pt x="301" y="149"/>
                    </a:lnTo>
                    <a:lnTo>
                      <a:pt x="292" y="132"/>
                    </a:lnTo>
                    <a:lnTo>
                      <a:pt x="280" y="119"/>
                    </a:lnTo>
                    <a:lnTo>
                      <a:pt x="266" y="110"/>
                    </a:lnTo>
                    <a:lnTo>
                      <a:pt x="250" y="103"/>
                    </a:lnTo>
                    <a:lnTo>
                      <a:pt x="234" y="99"/>
                    </a:lnTo>
                    <a:lnTo>
                      <a:pt x="217" y="99"/>
                    </a:lnTo>
                    <a:lnTo>
                      <a:pt x="196" y="100"/>
                    </a:lnTo>
                    <a:lnTo>
                      <a:pt x="177" y="106"/>
                    </a:lnTo>
                    <a:lnTo>
                      <a:pt x="161" y="116"/>
                    </a:lnTo>
                    <a:lnTo>
                      <a:pt x="149" y="126"/>
                    </a:lnTo>
                    <a:lnTo>
                      <a:pt x="140" y="139"/>
                    </a:lnTo>
                    <a:lnTo>
                      <a:pt x="134" y="152"/>
                    </a:lnTo>
                    <a:lnTo>
                      <a:pt x="131" y="164"/>
                    </a:lnTo>
                    <a:lnTo>
                      <a:pt x="131" y="172"/>
                    </a:lnTo>
                    <a:lnTo>
                      <a:pt x="133" y="181"/>
                    </a:lnTo>
                    <a:lnTo>
                      <a:pt x="135" y="190"/>
                    </a:lnTo>
                    <a:lnTo>
                      <a:pt x="140" y="198"/>
                    </a:lnTo>
                    <a:lnTo>
                      <a:pt x="148" y="207"/>
                    </a:lnTo>
                    <a:lnTo>
                      <a:pt x="161" y="215"/>
                    </a:lnTo>
                    <a:lnTo>
                      <a:pt x="180" y="224"/>
                    </a:lnTo>
                    <a:lnTo>
                      <a:pt x="205" y="233"/>
                    </a:lnTo>
                    <a:lnTo>
                      <a:pt x="238" y="240"/>
                    </a:lnTo>
                    <a:lnTo>
                      <a:pt x="265" y="247"/>
                    </a:lnTo>
                    <a:lnTo>
                      <a:pt x="292" y="254"/>
                    </a:lnTo>
                    <a:lnTo>
                      <a:pt x="319" y="263"/>
                    </a:lnTo>
                    <a:lnTo>
                      <a:pt x="344" y="274"/>
                    </a:lnTo>
                    <a:lnTo>
                      <a:pt x="367" y="287"/>
                    </a:lnTo>
                    <a:lnTo>
                      <a:pt x="388" y="302"/>
                    </a:lnTo>
                    <a:lnTo>
                      <a:pt x="407" y="319"/>
                    </a:lnTo>
                    <a:lnTo>
                      <a:pt x="422" y="340"/>
                    </a:lnTo>
                    <a:lnTo>
                      <a:pt x="434" y="364"/>
                    </a:lnTo>
                    <a:lnTo>
                      <a:pt x="441" y="391"/>
                    </a:lnTo>
                    <a:lnTo>
                      <a:pt x="445" y="421"/>
                    </a:lnTo>
                    <a:lnTo>
                      <a:pt x="441" y="456"/>
                    </a:lnTo>
                    <a:lnTo>
                      <a:pt x="431" y="488"/>
                    </a:lnTo>
                    <a:lnTo>
                      <a:pt x="414" y="517"/>
                    </a:lnTo>
                    <a:lnTo>
                      <a:pt x="392" y="543"/>
                    </a:lnTo>
                    <a:lnTo>
                      <a:pt x="366" y="566"/>
                    </a:lnTo>
                    <a:lnTo>
                      <a:pt x="334" y="583"/>
                    </a:lnTo>
                    <a:lnTo>
                      <a:pt x="300" y="596"/>
                    </a:lnTo>
                    <a:lnTo>
                      <a:pt x="262" y="606"/>
                    </a:lnTo>
                    <a:lnTo>
                      <a:pt x="221" y="608"/>
                    </a:lnTo>
                    <a:lnTo>
                      <a:pt x="187" y="606"/>
                    </a:lnTo>
                    <a:lnTo>
                      <a:pt x="154" y="601"/>
                    </a:lnTo>
                    <a:lnTo>
                      <a:pt x="123" y="591"/>
                    </a:lnTo>
                    <a:lnTo>
                      <a:pt x="95" y="578"/>
                    </a:lnTo>
                    <a:lnTo>
                      <a:pt x="70" y="562"/>
                    </a:lnTo>
                    <a:lnTo>
                      <a:pt x="48" y="542"/>
                    </a:lnTo>
                    <a:lnTo>
                      <a:pt x="30" y="518"/>
                    </a:lnTo>
                    <a:lnTo>
                      <a:pt x="16" y="492"/>
                    </a:lnTo>
                    <a:lnTo>
                      <a:pt x="5" y="463"/>
                    </a:lnTo>
                    <a:lnTo>
                      <a:pt x="0" y="430"/>
                    </a:lnTo>
                    <a:lnTo>
                      <a:pt x="0" y="394"/>
                    </a:lnTo>
                    <a:lnTo>
                      <a:pt x="107" y="394"/>
                    </a:lnTo>
                    <a:lnTo>
                      <a:pt x="109" y="420"/>
                    </a:lnTo>
                    <a:lnTo>
                      <a:pt x="116" y="444"/>
                    </a:lnTo>
                    <a:lnTo>
                      <a:pt x="127" y="463"/>
                    </a:lnTo>
                    <a:lnTo>
                      <a:pt x="140" y="478"/>
                    </a:lnTo>
                    <a:lnTo>
                      <a:pt x="155" y="490"/>
                    </a:lnTo>
                    <a:lnTo>
                      <a:pt x="172" y="498"/>
                    </a:lnTo>
                    <a:lnTo>
                      <a:pt x="189" y="504"/>
                    </a:lnTo>
                    <a:lnTo>
                      <a:pt x="206" y="508"/>
                    </a:lnTo>
                    <a:lnTo>
                      <a:pt x="221" y="509"/>
                    </a:lnTo>
                    <a:lnTo>
                      <a:pt x="252" y="506"/>
                    </a:lnTo>
                    <a:lnTo>
                      <a:pt x="278" y="497"/>
                    </a:lnTo>
                    <a:lnTo>
                      <a:pt x="300" y="484"/>
                    </a:lnTo>
                    <a:lnTo>
                      <a:pt x="316" y="468"/>
                    </a:lnTo>
                    <a:lnTo>
                      <a:pt x="327" y="447"/>
                    </a:lnTo>
                    <a:lnTo>
                      <a:pt x="331" y="426"/>
                    </a:lnTo>
                    <a:lnTo>
                      <a:pt x="331" y="418"/>
                    </a:lnTo>
                    <a:lnTo>
                      <a:pt x="328" y="408"/>
                    </a:lnTo>
                    <a:lnTo>
                      <a:pt x="325" y="400"/>
                    </a:lnTo>
                    <a:lnTo>
                      <a:pt x="318" y="391"/>
                    </a:lnTo>
                    <a:lnTo>
                      <a:pt x="307" y="381"/>
                    </a:lnTo>
                    <a:lnTo>
                      <a:pt x="292" y="372"/>
                    </a:lnTo>
                    <a:lnTo>
                      <a:pt x="272" y="362"/>
                    </a:lnTo>
                    <a:lnTo>
                      <a:pt x="247" y="353"/>
                    </a:lnTo>
                    <a:lnTo>
                      <a:pt x="214" y="345"/>
                    </a:lnTo>
                    <a:lnTo>
                      <a:pt x="187" y="339"/>
                    </a:lnTo>
                    <a:lnTo>
                      <a:pt x="161" y="332"/>
                    </a:lnTo>
                    <a:lnTo>
                      <a:pt x="135" y="322"/>
                    </a:lnTo>
                    <a:lnTo>
                      <a:pt x="111" y="312"/>
                    </a:lnTo>
                    <a:lnTo>
                      <a:pt x="89" y="300"/>
                    </a:lnTo>
                    <a:lnTo>
                      <a:pt x="70" y="286"/>
                    </a:lnTo>
                    <a:lnTo>
                      <a:pt x="53" y="268"/>
                    </a:lnTo>
                    <a:lnTo>
                      <a:pt x="40" y="248"/>
                    </a:lnTo>
                    <a:lnTo>
                      <a:pt x="29" y="226"/>
                    </a:lnTo>
                    <a:lnTo>
                      <a:pt x="22" y="200"/>
                    </a:lnTo>
                    <a:lnTo>
                      <a:pt x="20" y="169"/>
                    </a:lnTo>
                    <a:lnTo>
                      <a:pt x="23" y="138"/>
                    </a:lnTo>
                    <a:lnTo>
                      <a:pt x="32" y="110"/>
                    </a:lnTo>
                    <a:lnTo>
                      <a:pt x="47" y="84"/>
                    </a:lnTo>
                    <a:lnTo>
                      <a:pt x="67" y="60"/>
                    </a:lnTo>
                    <a:lnTo>
                      <a:pt x="90" y="40"/>
                    </a:lnTo>
                    <a:lnTo>
                      <a:pt x="117" y="22"/>
                    </a:lnTo>
                    <a:lnTo>
                      <a:pt x="149" y="11"/>
                    </a:lnTo>
                    <a:lnTo>
                      <a:pt x="182" y="2"/>
                    </a:lnTo>
                    <a:lnTo>
                      <a:pt x="2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 12"/>
              <p:cNvSpPr>
                <a:spLocks noEditPoints="1"/>
              </p:cNvSpPr>
              <p:nvPr userDrawn="1"/>
            </p:nvSpPr>
            <p:spPr bwMode="auto">
              <a:xfrm>
                <a:off x="624" y="2921"/>
                <a:ext cx="280" cy="274"/>
              </a:xfrm>
              <a:custGeom>
                <a:avLst/>
                <a:gdLst>
                  <a:gd name="T0" fmla="*/ 266 w 840"/>
                  <a:gd name="T1" fmla="*/ 487 h 821"/>
                  <a:gd name="T2" fmla="*/ 231 w 840"/>
                  <a:gd name="T3" fmla="*/ 564 h 821"/>
                  <a:gd name="T4" fmla="*/ 609 w 840"/>
                  <a:gd name="T5" fmla="*/ 564 h 821"/>
                  <a:gd name="T6" fmla="*/ 574 w 840"/>
                  <a:gd name="T7" fmla="*/ 487 h 821"/>
                  <a:gd name="T8" fmla="*/ 266 w 840"/>
                  <a:gd name="T9" fmla="*/ 487 h 821"/>
                  <a:gd name="T10" fmla="*/ 418 w 840"/>
                  <a:gd name="T11" fmla="*/ 141 h 821"/>
                  <a:gd name="T12" fmla="*/ 412 w 840"/>
                  <a:gd name="T13" fmla="*/ 155 h 821"/>
                  <a:gd name="T14" fmla="*/ 308 w 840"/>
                  <a:gd name="T15" fmla="*/ 395 h 821"/>
                  <a:gd name="T16" fmla="*/ 533 w 840"/>
                  <a:gd name="T17" fmla="*/ 395 h 821"/>
                  <a:gd name="T18" fmla="*/ 429 w 840"/>
                  <a:gd name="T19" fmla="*/ 155 h 821"/>
                  <a:gd name="T20" fmla="*/ 423 w 840"/>
                  <a:gd name="T21" fmla="*/ 141 h 821"/>
                  <a:gd name="T22" fmla="*/ 418 w 840"/>
                  <a:gd name="T23" fmla="*/ 141 h 821"/>
                  <a:gd name="T24" fmla="*/ 369 w 840"/>
                  <a:gd name="T25" fmla="*/ 0 h 821"/>
                  <a:gd name="T26" fmla="*/ 471 w 840"/>
                  <a:gd name="T27" fmla="*/ 0 h 821"/>
                  <a:gd name="T28" fmla="*/ 840 w 840"/>
                  <a:gd name="T29" fmla="*/ 821 h 821"/>
                  <a:gd name="T30" fmla="*/ 722 w 840"/>
                  <a:gd name="T31" fmla="*/ 821 h 821"/>
                  <a:gd name="T32" fmla="*/ 650 w 840"/>
                  <a:gd name="T33" fmla="*/ 656 h 821"/>
                  <a:gd name="T34" fmla="*/ 190 w 840"/>
                  <a:gd name="T35" fmla="*/ 656 h 821"/>
                  <a:gd name="T36" fmla="*/ 118 w 840"/>
                  <a:gd name="T37" fmla="*/ 821 h 821"/>
                  <a:gd name="T38" fmla="*/ 0 w 840"/>
                  <a:gd name="T39" fmla="*/ 821 h 821"/>
                  <a:gd name="T40" fmla="*/ 369 w 840"/>
                  <a:gd name="T41" fmla="*/ 0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0" h="821">
                    <a:moveTo>
                      <a:pt x="266" y="487"/>
                    </a:moveTo>
                    <a:lnTo>
                      <a:pt x="231" y="564"/>
                    </a:lnTo>
                    <a:lnTo>
                      <a:pt x="609" y="564"/>
                    </a:lnTo>
                    <a:lnTo>
                      <a:pt x="574" y="487"/>
                    </a:lnTo>
                    <a:lnTo>
                      <a:pt x="266" y="487"/>
                    </a:lnTo>
                    <a:close/>
                    <a:moveTo>
                      <a:pt x="418" y="141"/>
                    </a:moveTo>
                    <a:lnTo>
                      <a:pt x="412" y="155"/>
                    </a:lnTo>
                    <a:lnTo>
                      <a:pt x="308" y="395"/>
                    </a:lnTo>
                    <a:lnTo>
                      <a:pt x="533" y="395"/>
                    </a:lnTo>
                    <a:lnTo>
                      <a:pt x="429" y="155"/>
                    </a:lnTo>
                    <a:lnTo>
                      <a:pt x="423" y="141"/>
                    </a:lnTo>
                    <a:lnTo>
                      <a:pt x="418" y="141"/>
                    </a:lnTo>
                    <a:close/>
                    <a:moveTo>
                      <a:pt x="369" y="0"/>
                    </a:moveTo>
                    <a:lnTo>
                      <a:pt x="471" y="0"/>
                    </a:lnTo>
                    <a:lnTo>
                      <a:pt x="840" y="821"/>
                    </a:lnTo>
                    <a:lnTo>
                      <a:pt x="722" y="821"/>
                    </a:lnTo>
                    <a:lnTo>
                      <a:pt x="650" y="656"/>
                    </a:lnTo>
                    <a:lnTo>
                      <a:pt x="190" y="656"/>
                    </a:lnTo>
                    <a:lnTo>
                      <a:pt x="118" y="821"/>
                    </a:lnTo>
                    <a:lnTo>
                      <a:pt x="0" y="821"/>
                    </a:lnTo>
                    <a:lnTo>
                      <a:pt x="3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259450" y="381206"/>
              <a:ext cx="18000" cy="3947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609E81F0-B765-40FE-86B8-28C7C887495C}"/>
              </a:ext>
            </a:extLst>
          </p:cNvPr>
          <p:cNvSpPr txBox="1">
            <a:spLocks/>
          </p:cNvSpPr>
          <p:nvPr/>
        </p:nvSpPr>
        <p:spPr>
          <a:xfrm>
            <a:off x="374650" y="257609"/>
            <a:ext cx="8636805" cy="4069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Acronis is a </a:t>
            </a:r>
            <a:r>
              <a:rPr lang="en-US" sz="2700" dirty="0">
                <a:solidFill>
                  <a:srgbClr val="00204D"/>
                </a:solidFill>
              </a:rPr>
              <a:t>Singaporean-Swiss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Company, a Global Business, and the World Leader in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11F4D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Cyber Protection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368712" y="3628809"/>
            <a:ext cx="2143467" cy="546854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Rapidly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Accelerating</a:t>
            </a:r>
          </a:p>
        </p:txBody>
      </p:sp>
      <p:sp>
        <p:nvSpPr>
          <p:cNvPr id="4" name="Chevron 3"/>
          <p:cNvSpPr/>
          <p:nvPr/>
        </p:nvSpPr>
        <p:spPr>
          <a:xfrm>
            <a:off x="2291352" y="3628809"/>
            <a:ext cx="2278966" cy="546854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30% </a:t>
            </a:r>
            <a:r>
              <a:rPr lang="en-US" sz="1400" dirty="0">
                <a:solidFill>
                  <a:srgbClr val="FFFFFF"/>
                </a:solidFill>
                <a:latin typeface="Arial"/>
              </a:rPr>
              <a:t>overall</a:t>
            </a:r>
            <a:br>
              <a:rPr lang="en-US" sz="1400" dirty="0">
                <a:solidFill>
                  <a:srgbClr val="FFFFFF"/>
                </a:solidFill>
                <a:latin typeface="Arial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growth in 2019</a:t>
            </a:r>
          </a:p>
        </p:txBody>
      </p:sp>
      <p:sp>
        <p:nvSpPr>
          <p:cNvPr id="40" name="Chevron 39"/>
          <p:cNvSpPr/>
          <p:nvPr/>
        </p:nvSpPr>
        <p:spPr>
          <a:xfrm>
            <a:off x="4354412" y="3628809"/>
            <a:ext cx="2299826" cy="546854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200% Cloud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growth in 2019</a:t>
            </a:r>
          </a:p>
        </p:txBody>
      </p:sp>
      <p:sp>
        <p:nvSpPr>
          <p:cNvPr id="41" name="Chevron 40"/>
          <p:cNvSpPr/>
          <p:nvPr/>
        </p:nvSpPr>
        <p:spPr>
          <a:xfrm>
            <a:off x="6436774" y="3628809"/>
            <a:ext cx="2326401" cy="546854"/>
          </a:xfrm>
          <a:prstGeom prst="chevr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40%+ accelerating growth in 2020</a:t>
            </a:r>
          </a:p>
        </p:txBody>
      </p:sp>
    </p:spTree>
    <p:extLst>
      <p:ext uri="{BB962C8B-B14F-4D97-AF65-F5344CB8AC3E}">
        <p14:creationId xmlns:p14="http://schemas.microsoft.com/office/powerpoint/2010/main" val="33712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142">
            <a:extLst>
              <a:ext uri="{FF2B5EF4-FFF2-40B4-BE49-F238E27FC236}">
                <a16:creationId xmlns:a16="http://schemas.microsoft.com/office/drawing/2014/main" id="{AE49DBD8-C8CA-41FA-B1C7-AFC7DB75D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112"/>
            <a:ext cx="9144000" cy="4760976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 rot="10800000">
            <a:off x="0" y="314"/>
            <a:ext cx="9144000" cy="191504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83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5" name="Group 144"/>
          <p:cNvGrpSpPr/>
          <p:nvPr/>
        </p:nvGrpSpPr>
        <p:grpSpPr>
          <a:xfrm>
            <a:off x="4987790" y="892557"/>
            <a:ext cx="1203072" cy="820800"/>
            <a:chOff x="4987790" y="892557"/>
            <a:chExt cx="1203072" cy="8208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941FA0-F089-470B-B7F1-0D19056229AF}"/>
                </a:ext>
              </a:extLst>
            </p:cNvPr>
            <p:cNvSpPr txBox="1"/>
            <p:nvPr/>
          </p:nvSpPr>
          <p:spPr>
            <a:xfrm>
              <a:off x="4987790" y="892557"/>
              <a:ext cx="1191718" cy="820800"/>
            </a:xfrm>
            <a:prstGeom prst="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txBody>
            <a:bodyPr wrap="square" lIns="617220" rIns="205740" rtlCol="0" anchor="ctr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ECFCFE-0C01-424F-9592-4313EE4D39B3}"/>
                </a:ext>
              </a:extLst>
            </p:cNvPr>
            <p:cNvSpPr txBox="1"/>
            <p:nvPr/>
          </p:nvSpPr>
          <p:spPr>
            <a:xfrm>
              <a:off x="4999144" y="892557"/>
              <a:ext cx="1191718" cy="347490"/>
            </a:xfrm>
            <a:prstGeom prst="rect">
              <a:avLst/>
            </a:prstGeom>
            <a:noFill/>
          </p:spPr>
          <p:txBody>
            <a:bodyPr wrap="square" lIns="685800" rtlCol="0" anchor="t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11F4D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C5EF4A6-871F-4CB1-B4CF-384BBA490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6227" y="1279307"/>
              <a:ext cx="396860" cy="40533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7731560-B998-4777-B6C4-73304847A0D4}"/>
                </a:ext>
              </a:extLst>
            </p:cNvPr>
            <p:cNvSpPr/>
            <p:nvPr/>
          </p:nvSpPr>
          <p:spPr>
            <a:xfrm>
              <a:off x="5464441" y="1161996"/>
              <a:ext cx="7129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Self-Driving Cars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6245867" y="892557"/>
            <a:ext cx="1215491" cy="820800"/>
            <a:chOff x="6245867" y="892557"/>
            <a:chExt cx="1215491" cy="82080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031C8BD-8649-4913-9A7D-C6FF03858951}"/>
                </a:ext>
              </a:extLst>
            </p:cNvPr>
            <p:cNvSpPr txBox="1"/>
            <p:nvPr/>
          </p:nvSpPr>
          <p:spPr>
            <a:xfrm>
              <a:off x="6250681" y="892557"/>
              <a:ext cx="1191719" cy="820800"/>
            </a:xfrm>
            <a:prstGeom prst="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txBody>
            <a:bodyPr wrap="square" lIns="685800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F879501-6AF2-4F05-BB54-090442E5F810}"/>
                </a:ext>
              </a:extLst>
            </p:cNvPr>
            <p:cNvSpPr txBox="1"/>
            <p:nvPr/>
          </p:nvSpPr>
          <p:spPr>
            <a:xfrm>
              <a:off x="6245867" y="892557"/>
              <a:ext cx="1191719" cy="398941"/>
            </a:xfrm>
            <a:prstGeom prst="rect">
              <a:avLst/>
            </a:prstGeom>
            <a:noFill/>
          </p:spPr>
          <p:txBody>
            <a:bodyPr wrap="square" lIns="685800" rtlCol="0" anchor="t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11F4D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C0FD06C-10A1-47E0-B1A9-DAD989CAF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8023" y="1240047"/>
              <a:ext cx="438969" cy="442001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DD7DF3F-4B0E-4C64-875A-75F30B6CE9D0}"/>
                </a:ext>
              </a:extLst>
            </p:cNvPr>
            <p:cNvSpPr/>
            <p:nvPr/>
          </p:nvSpPr>
          <p:spPr>
            <a:xfrm>
              <a:off x="6748386" y="1291132"/>
              <a:ext cx="71297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3D Printers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510302" y="892557"/>
            <a:ext cx="1328898" cy="820800"/>
            <a:chOff x="7510302" y="892557"/>
            <a:chExt cx="1328898" cy="82080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F2C661-3DC0-4842-B110-F933BAD6A278}"/>
                </a:ext>
              </a:extLst>
            </p:cNvPr>
            <p:cNvSpPr txBox="1"/>
            <p:nvPr/>
          </p:nvSpPr>
          <p:spPr>
            <a:xfrm>
              <a:off x="7510302" y="892557"/>
              <a:ext cx="1324132" cy="820800"/>
            </a:xfrm>
            <a:prstGeom prst="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txBody>
            <a:bodyPr wrap="square" lIns="617220" rIns="0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EB0CD49-AA92-43DC-8148-A5FF234C47DD}"/>
                </a:ext>
              </a:extLst>
            </p:cNvPr>
            <p:cNvSpPr txBox="1"/>
            <p:nvPr/>
          </p:nvSpPr>
          <p:spPr>
            <a:xfrm>
              <a:off x="7515068" y="892557"/>
              <a:ext cx="1324132" cy="332269"/>
            </a:xfrm>
            <a:prstGeom prst="rect">
              <a:avLst/>
            </a:prstGeom>
            <a:noFill/>
          </p:spPr>
          <p:txBody>
            <a:bodyPr wrap="square" lIns="685800" rtlCol="0" anchor="t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11F4D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CB06392-84F1-4D48-B825-71CBC91F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4852" y="1244879"/>
              <a:ext cx="401883" cy="405445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3B6B78E-88CD-42B5-B817-7A533DA86BFB}"/>
                </a:ext>
              </a:extLst>
            </p:cNvPr>
            <p:cNvSpPr/>
            <p:nvPr/>
          </p:nvSpPr>
          <p:spPr>
            <a:xfrm>
              <a:off x="8099932" y="1291131"/>
              <a:ext cx="71297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Next Gen Computing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3729565" y="892557"/>
            <a:ext cx="1196962" cy="820800"/>
            <a:chOff x="3729565" y="892557"/>
            <a:chExt cx="1196962" cy="82080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126ECF4-50BF-45F7-A1F7-C006AB0D7AF1}"/>
                </a:ext>
              </a:extLst>
            </p:cNvPr>
            <p:cNvSpPr txBox="1"/>
            <p:nvPr/>
          </p:nvSpPr>
          <p:spPr>
            <a:xfrm>
              <a:off x="3734807" y="892557"/>
              <a:ext cx="1191720" cy="820800"/>
            </a:xfrm>
            <a:prstGeom prst="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txBody>
            <a:bodyPr wrap="square" lIns="685800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C5E70A3-6897-4D2F-ADAD-5499AB6DDC43}"/>
                </a:ext>
              </a:extLst>
            </p:cNvPr>
            <p:cNvSpPr txBox="1"/>
            <p:nvPr/>
          </p:nvSpPr>
          <p:spPr>
            <a:xfrm>
              <a:off x="3729565" y="892557"/>
              <a:ext cx="1191720" cy="347490"/>
            </a:xfrm>
            <a:prstGeom prst="rect">
              <a:avLst/>
            </a:prstGeom>
            <a:noFill/>
          </p:spPr>
          <p:txBody>
            <a:bodyPr wrap="square" lIns="685800" rtlCol="0" anchor="t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11F4D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9B4D11F-78FF-4C3D-85F5-45FA7C97A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1154" y="1209221"/>
              <a:ext cx="446681" cy="462694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A0E7030-577E-4A04-8BA8-877BC1599A69}"/>
                </a:ext>
              </a:extLst>
            </p:cNvPr>
            <p:cNvSpPr/>
            <p:nvPr/>
          </p:nvSpPr>
          <p:spPr>
            <a:xfrm>
              <a:off x="4183369" y="1272548"/>
              <a:ext cx="71297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Drones</a:t>
              </a: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2465568" y="892557"/>
            <a:ext cx="1202728" cy="820800"/>
            <a:chOff x="2465568" y="892557"/>
            <a:chExt cx="1202728" cy="82080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D1D8C45-9933-40F1-B9B6-5A0999FE74B0}"/>
                </a:ext>
              </a:extLst>
            </p:cNvPr>
            <p:cNvSpPr txBox="1"/>
            <p:nvPr/>
          </p:nvSpPr>
          <p:spPr>
            <a:xfrm>
              <a:off x="2476578" y="892557"/>
              <a:ext cx="1191718" cy="820800"/>
            </a:xfrm>
            <a:prstGeom prst="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txBody>
            <a:bodyPr wrap="square" lIns="685800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2321B8-8840-4AFE-900C-F3AEF85996EF}"/>
                </a:ext>
              </a:extLst>
            </p:cNvPr>
            <p:cNvSpPr txBox="1"/>
            <p:nvPr/>
          </p:nvSpPr>
          <p:spPr>
            <a:xfrm>
              <a:off x="2465568" y="892557"/>
              <a:ext cx="1191718" cy="316664"/>
            </a:xfrm>
            <a:prstGeom prst="rect">
              <a:avLst/>
            </a:prstGeom>
            <a:noFill/>
          </p:spPr>
          <p:txBody>
            <a:bodyPr wrap="square" lIns="685800" rtlCol="0" anchor="t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11F4D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B68FCEB-F4B6-4C8C-9747-F50631CE7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9395" y="1225700"/>
              <a:ext cx="460704" cy="459823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253F8D0-18CD-491C-AD64-B6DFC3604506}"/>
                </a:ext>
              </a:extLst>
            </p:cNvPr>
            <p:cNvSpPr/>
            <p:nvPr/>
          </p:nvSpPr>
          <p:spPr>
            <a:xfrm>
              <a:off x="2929212" y="1272549"/>
              <a:ext cx="71297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Robots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206726" y="892557"/>
            <a:ext cx="1197580" cy="820800"/>
            <a:chOff x="1206726" y="892557"/>
            <a:chExt cx="1197580" cy="82080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4CB8EE5-6D5D-45A3-9539-A049420E5F40}"/>
                </a:ext>
              </a:extLst>
            </p:cNvPr>
            <p:cNvSpPr txBox="1"/>
            <p:nvPr/>
          </p:nvSpPr>
          <p:spPr>
            <a:xfrm>
              <a:off x="1212587" y="892557"/>
              <a:ext cx="1191719" cy="820800"/>
            </a:xfrm>
            <a:prstGeom prst="rect">
              <a:avLst/>
            </a:prstGeom>
            <a:solidFill>
              <a:schemeClr val="bg2">
                <a:lumMod val="50000"/>
                <a:lumOff val="50000"/>
              </a:schemeClr>
            </a:solidFill>
          </p:spPr>
          <p:txBody>
            <a:bodyPr wrap="square" lIns="685800" rtlCol="0" anchor="ctr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C65A20F-6485-447B-80B3-A106FE8CC104}"/>
                </a:ext>
              </a:extLst>
            </p:cNvPr>
            <p:cNvSpPr txBox="1"/>
            <p:nvPr/>
          </p:nvSpPr>
          <p:spPr>
            <a:xfrm>
              <a:off x="1206726" y="892557"/>
              <a:ext cx="1191719" cy="347490"/>
            </a:xfrm>
            <a:prstGeom prst="rect">
              <a:avLst/>
            </a:prstGeom>
            <a:noFill/>
          </p:spPr>
          <p:txBody>
            <a:bodyPr wrap="square" lIns="685800" rtlCol="0" anchor="t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11F4D">
                      <a:lumMod val="25000"/>
                      <a:lumOff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2B0FD19-D020-4150-9DBF-895865CC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7479" y="1291498"/>
              <a:ext cx="409696" cy="415578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F554EC3-DFB5-4F83-8664-827C99C1F252}"/>
                </a:ext>
              </a:extLst>
            </p:cNvPr>
            <p:cNvSpPr/>
            <p:nvPr/>
          </p:nvSpPr>
          <p:spPr>
            <a:xfrm>
              <a:off x="1637376" y="1272548"/>
              <a:ext cx="71297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Internet of Things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DEFFD2C-C467-403A-ABDB-580ACD4C0608}"/>
              </a:ext>
            </a:extLst>
          </p:cNvPr>
          <p:cNvGrpSpPr/>
          <p:nvPr/>
        </p:nvGrpSpPr>
        <p:grpSpPr>
          <a:xfrm>
            <a:off x="1215622" y="1803490"/>
            <a:ext cx="1200376" cy="820925"/>
            <a:chOff x="1074726" y="1842030"/>
            <a:chExt cx="1243408" cy="82092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E5E7410-DBC9-46EA-8AD0-EA958F1841B8}"/>
                </a:ext>
              </a:extLst>
            </p:cNvPr>
            <p:cNvGrpSpPr/>
            <p:nvPr/>
          </p:nvGrpSpPr>
          <p:grpSpPr>
            <a:xfrm>
              <a:off x="1074726" y="1842030"/>
              <a:ext cx="1243408" cy="820925"/>
              <a:chOff x="2486169" y="1311259"/>
              <a:chExt cx="2087054" cy="1413327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7269B11C-2E00-4233-8149-0299169059F1}"/>
                  </a:ext>
                </a:extLst>
              </p:cNvPr>
              <p:cNvGrpSpPr/>
              <p:nvPr/>
            </p:nvGrpSpPr>
            <p:grpSpPr>
              <a:xfrm>
                <a:off x="2486169" y="1311259"/>
                <a:ext cx="2087054" cy="1413327"/>
                <a:chOff x="4935338" y="1989665"/>
                <a:chExt cx="975060" cy="1270925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23D4F92-3958-456F-BBC8-1E2A628820CB}"/>
                    </a:ext>
                  </a:extLst>
                </p:cNvPr>
                <p:cNvSpPr txBox="1"/>
                <p:nvPr/>
              </p:nvSpPr>
              <p:spPr>
                <a:xfrm>
                  <a:off x="4935338" y="1989665"/>
                  <a:ext cx="968028" cy="1270925"/>
                </a:xfrm>
                <a:prstGeom prst="rect">
                  <a:avLst/>
                </a:prstGeom>
                <a:solidFill>
                  <a:schemeClr val="bg2">
                    <a:lumMod val="75000"/>
                    <a:lumOff val="25000"/>
                  </a:schemeClr>
                </a:solidFill>
              </p:spPr>
              <p:txBody>
                <a:bodyPr wrap="square" lIns="685800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C34F0612-D83A-488E-A5B9-2C05B7549674}"/>
                    </a:ext>
                  </a:extLst>
                </p:cNvPr>
                <p:cNvSpPr txBox="1"/>
                <p:nvPr/>
              </p:nvSpPr>
              <p:spPr>
                <a:xfrm>
                  <a:off x="4942370" y="1992817"/>
                  <a:ext cx="968028" cy="487355"/>
                </a:xfrm>
                <a:prstGeom prst="rect">
                  <a:avLst/>
                </a:prstGeom>
                <a:noFill/>
              </p:spPr>
              <p:txBody>
                <a:bodyPr wrap="square" lIns="685800" rtlCol="0" anchor="t">
                  <a:no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11F4D">
                          <a:lumMod val="25000"/>
                          <a:lumOff val="75000"/>
                        </a:srgb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7</a:t>
                  </a:r>
                </a:p>
              </p:txBody>
            </p:sp>
          </p:grp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99EA41C4-DC16-45C6-9874-68C902B7E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00505" y="1832819"/>
                <a:ext cx="792065" cy="817124"/>
              </a:xfrm>
              <a:prstGeom prst="rect">
                <a:avLst/>
              </a:prstGeom>
            </p:spPr>
          </p:pic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DBE7F6-298B-4950-894A-C0D85FBCD1E3}"/>
                </a:ext>
              </a:extLst>
            </p:cNvPr>
            <p:cNvSpPr/>
            <p:nvPr/>
          </p:nvSpPr>
          <p:spPr>
            <a:xfrm>
              <a:off x="1511599" y="2233661"/>
              <a:ext cx="73853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Fintech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E9E720A-3E0D-4FDB-BD4F-74F4E32302A2}"/>
              </a:ext>
            </a:extLst>
          </p:cNvPr>
          <p:cNvGrpSpPr/>
          <p:nvPr/>
        </p:nvGrpSpPr>
        <p:grpSpPr>
          <a:xfrm>
            <a:off x="2477669" y="1800294"/>
            <a:ext cx="1198532" cy="820870"/>
            <a:chOff x="2382015" y="1838834"/>
            <a:chExt cx="1241497" cy="820870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120A088-84F3-4741-90AB-0DE2AE0050D0}"/>
                </a:ext>
              </a:extLst>
            </p:cNvPr>
            <p:cNvGrpSpPr/>
            <p:nvPr/>
          </p:nvGrpSpPr>
          <p:grpSpPr>
            <a:xfrm>
              <a:off x="2382015" y="1838834"/>
              <a:ext cx="1241497" cy="820870"/>
              <a:chOff x="2486168" y="1311257"/>
              <a:chExt cx="2081970" cy="1413326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AFE059EF-E8D2-40DF-91C0-BD4CADCB76CE}"/>
                  </a:ext>
                </a:extLst>
              </p:cNvPr>
              <p:cNvGrpSpPr/>
              <p:nvPr/>
            </p:nvGrpSpPr>
            <p:grpSpPr>
              <a:xfrm>
                <a:off x="2486168" y="1311257"/>
                <a:ext cx="2081970" cy="1413326"/>
                <a:chOff x="4935339" y="1989665"/>
                <a:chExt cx="972685" cy="1270925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5F8ECB2A-A4F1-4ADB-9163-EDC592ED7261}"/>
                    </a:ext>
                  </a:extLst>
                </p:cNvPr>
                <p:cNvSpPr txBox="1"/>
                <p:nvPr/>
              </p:nvSpPr>
              <p:spPr>
                <a:xfrm>
                  <a:off x="4935339" y="1989665"/>
                  <a:ext cx="967156" cy="1270925"/>
                </a:xfrm>
                <a:prstGeom prst="rect">
                  <a:avLst/>
                </a:prstGeom>
                <a:solidFill>
                  <a:schemeClr val="bg2">
                    <a:lumMod val="75000"/>
                    <a:lumOff val="25000"/>
                  </a:schemeClr>
                </a:solidFill>
              </p:spPr>
              <p:txBody>
                <a:bodyPr wrap="square" lIns="685800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205B1EA-77D1-4083-A72E-85DF4B4407A9}"/>
                    </a:ext>
                  </a:extLst>
                </p:cNvPr>
                <p:cNvSpPr txBox="1"/>
                <p:nvPr/>
              </p:nvSpPr>
              <p:spPr>
                <a:xfrm>
                  <a:off x="4940868" y="1992901"/>
                  <a:ext cx="967156" cy="492251"/>
                </a:xfrm>
                <a:prstGeom prst="rect">
                  <a:avLst/>
                </a:prstGeom>
                <a:noFill/>
              </p:spPr>
              <p:txBody>
                <a:bodyPr wrap="square" lIns="685800" rtlCol="0" anchor="t">
                  <a:no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11F4D">
                          <a:lumMod val="25000"/>
                          <a:lumOff val="75000"/>
                        </a:srgb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8</a:t>
                  </a:r>
                </a:p>
              </p:txBody>
            </p:sp>
          </p:grp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562E7E13-E854-4B83-8C5C-2B9A7A96E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2358" y="1824838"/>
                <a:ext cx="747845" cy="771506"/>
              </a:xfrm>
              <a:prstGeom prst="rect">
                <a:avLst/>
              </a:prstGeom>
            </p:spPr>
          </p:pic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78B88CF-A3E5-4748-A920-41ED5F322378}"/>
                </a:ext>
              </a:extLst>
            </p:cNvPr>
            <p:cNvSpPr/>
            <p:nvPr/>
          </p:nvSpPr>
          <p:spPr>
            <a:xfrm>
              <a:off x="2877623" y="2233661"/>
              <a:ext cx="73853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Big Data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3C672A7-598F-4AA7-98B1-1CEABC5951B7}"/>
              </a:ext>
            </a:extLst>
          </p:cNvPr>
          <p:cNvGrpSpPr/>
          <p:nvPr/>
        </p:nvGrpSpPr>
        <p:grpSpPr>
          <a:xfrm>
            <a:off x="3735897" y="1794941"/>
            <a:ext cx="1198533" cy="820870"/>
            <a:chOff x="3685349" y="1833481"/>
            <a:chExt cx="1241498" cy="82087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AD4E805-9401-482D-8042-48D53B9BD6EF}"/>
                </a:ext>
              </a:extLst>
            </p:cNvPr>
            <p:cNvGrpSpPr/>
            <p:nvPr/>
          </p:nvGrpSpPr>
          <p:grpSpPr>
            <a:xfrm>
              <a:off x="3685349" y="1833481"/>
              <a:ext cx="1241498" cy="820870"/>
              <a:chOff x="2486172" y="1311257"/>
              <a:chExt cx="2081973" cy="1413326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24398580-9C50-47BA-9E73-BB40EA051386}"/>
                  </a:ext>
                </a:extLst>
              </p:cNvPr>
              <p:cNvGrpSpPr/>
              <p:nvPr/>
            </p:nvGrpSpPr>
            <p:grpSpPr>
              <a:xfrm>
                <a:off x="2486172" y="1311257"/>
                <a:ext cx="2081973" cy="1413326"/>
                <a:chOff x="4935338" y="1989665"/>
                <a:chExt cx="972686" cy="1270925"/>
              </a:xfrm>
            </p:grpSpPr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CD541500-92DB-4074-9C99-ABE8E4D55FF4}"/>
                    </a:ext>
                  </a:extLst>
                </p:cNvPr>
                <p:cNvSpPr txBox="1"/>
                <p:nvPr/>
              </p:nvSpPr>
              <p:spPr>
                <a:xfrm>
                  <a:off x="4935338" y="1989665"/>
                  <a:ext cx="967156" cy="1270925"/>
                </a:xfrm>
                <a:prstGeom prst="rect">
                  <a:avLst/>
                </a:prstGeom>
                <a:solidFill>
                  <a:schemeClr val="bg2">
                    <a:lumMod val="75000"/>
                    <a:lumOff val="25000"/>
                  </a:schemeClr>
                </a:solidFill>
              </p:spPr>
              <p:txBody>
                <a:bodyPr wrap="square" lIns="685800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287B1BBB-3BC9-412E-85AD-A132B35678AB}"/>
                    </a:ext>
                  </a:extLst>
                </p:cNvPr>
                <p:cNvSpPr txBox="1"/>
                <p:nvPr/>
              </p:nvSpPr>
              <p:spPr>
                <a:xfrm>
                  <a:off x="4940868" y="1992901"/>
                  <a:ext cx="967156" cy="500537"/>
                </a:xfrm>
                <a:prstGeom prst="rect">
                  <a:avLst/>
                </a:prstGeom>
                <a:noFill/>
              </p:spPr>
              <p:txBody>
                <a:bodyPr wrap="square" lIns="685800" rtlCol="0" anchor="t">
                  <a:no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11F4D">
                          <a:lumMod val="25000"/>
                          <a:lumOff val="75000"/>
                        </a:srgb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9</a:t>
                  </a:r>
                </a:p>
              </p:txBody>
            </p:sp>
          </p:grp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3924A52F-931C-40FB-B41A-3AB28D350F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24109" y="1871478"/>
                <a:ext cx="750127" cy="770149"/>
              </a:xfrm>
              <a:prstGeom prst="rect">
                <a:avLst/>
              </a:prstGeom>
            </p:spPr>
          </p:pic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BA12B55-F21A-49D7-9E6D-4E80DE044F00}"/>
                </a:ext>
              </a:extLst>
            </p:cNvPr>
            <p:cNvSpPr/>
            <p:nvPr/>
          </p:nvSpPr>
          <p:spPr>
            <a:xfrm>
              <a:off x="4171165" y="2233661"/>
              <a:ext cx="73853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Bitcoin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E73473F-27F4-4FEC-8158-A628E025497E}"/>
              </a:ext>
            </a:extLst>
          </p:cNvPr>
          <p:cNvGrpSpPr/>
          <p:nvPr/>
        </p:nvGrpSpPr>
        <p:grpSpPr>
          <a:xfrm>
            <a:off x="1217385" y="2683458"/>
            <a:ext cx="1192942" cy="822960"/>
            <a:chOff x="1083427" y="2721998"/>
            <a:chExt cx="1235707" cy="822960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74F0912-0D61-4C7E-8699-D8EFFE38839A}"/>
                </a:ext>
              </a:extLst>
            </p:cNvPr>
            <p:cNvGrpSpPr/>
            <p:nvPr/>
          </p:nvGrpSpPr>
          <p:grpSpPr>
            <a:xfrm>
              <a:off x="1083427" y="2721998"/>
              <a:ext cx="1235707" cy="822960"/>
              <a:chOff x="637218" y="2840011"/>
              <a:chExt cx="2079681" cy="1413328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1A1A0741-8B45-4A72-A474-BF23D4348714}"/>
                  </a:ext>
                </a:extLst>
              </p:cNvPr>
              <p:cNvGrpSpPr/>
              <p:nvPr/>
            </p:nvGrpSpPr>
            <p:grpSpPr>
              <a:xfrm>
                <a:off x="637218" y="2840011"/>
                <a:ext cx="2079681" cy="1413328"/>
                <a:chOff x="4935338" y="1989664"/>
                <a:chExt cx="971615" cy="1270926"/>
              </a:xfrm>
            </p:grpSpPr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D524E9F5-D266-4A87-9DE4-84034B367496}"/>
                    </a:ext>
                  </a:extLst>
                </p:cNvPr>
                <p:cNvSpPr txBox="1"/>
                <p:nvPr/>
              </p:nvSpPr>
              <p:spPr>
                <a:xfrm>
                  <a:off x="4935338" y="1989665"/>
                  <a:ext cx="970619" cy="1270925"/>
                </a:xfrm>
                <a:prstGeom prst="rect">
                  <a:avLst/>
                </a:prstGeom>
                <a:solidFill>
                  <a:schemeClr val="bg2">
                    <a:lumMod val="90000"/>
                    <a:lumOff val="10000"/>
                  </a:schemeClr>
                </a:solidFill>
              </p:spPr>
              <p:txBody>
                <a:bodyPr wrap="square" lIns="617220" rIns="0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26A75A3-6C7D-449B-B5D0-2275F316B6B4}"/>
                    </a:ext>
                  </a:extLst>
                </p:cNvPr>
                <p:cNvSpPr txBox="1"/>
                <p:nvPr/>
              </p:nvSpPr>
              <p:spPr>
                <a:xfrm>
                  <a:off x="4936334" y="1989664"/>
                  <a:ext cx="970619" cy="535302"/>
                </a:xfrm>
                <a:prstGeom prst="rect">
                  <a:avLst/>
                </a:prstGeom>
                <a:noFill/>
              </p:spPr>
              <p:txBody>
                <a:bodyPr wrap="square" lIns="685800" rtlCol="0" anchor="t">
                  <a:no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11F4D">
                          <a:lumMod val="25000"/>
                          <a:lumOff val="75000"/>
                        </a:srgb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10</a:t>
                  </a:r>
                </a:p>
              </p:txBody>
            </p:sp>
          </p:grpSp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FB94EE5E-A4EE-4FCD-BE21-AE76ADC8A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105" y="3274300"/>
                <a:ext cx="841946" cy="841945"/>
              </a:xfrm>
              <a:prstGeom prst="rect">
                <a:avLst/>
              </a:prstGeom>
            </p:spPr>
          </p:pic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751BEEC-F3A2-46DD-85BA-BC709CB1B571}"/>
                </a:ext>
              </a:extLst>
            </p:cNvPr>
            <p:cNvSpPr/>
            <p:nvPr/>
          </p:nvSpPr>
          <p:spPr>
            <a:xfrm>
              <a:off x="1511599" y="3086729"/>
              <a:ext cx="73853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Wearables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0A38D6D-EEAD-4444-A3B4-AC74E3FD47AD}"/>
              </a:ext>
            </a:extLst>
          </p:cNvPr>
          <p:cNvGrpSpPr/>
          <p:nvPr/>
        </p:nvGrpSpPr>
        <p:grpSpPr>
          <a:xfrm>
            <a:off x="2477846" y="2683457"/>
            <a:ext cx="1193598" cy="822960"/>
            <a:chOff x="2389074" y="2721997"/>
            <a:chExt cx="1236387" cy="822960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0E15339-7CC2-4557-8FA5-8278B1FF684C}"/>
                </a:ext>
              </a:extLst>
            </p:cNvPr>
            <p:cNvGrpSpPr/>
            <p:nvPr/>
          </p:nvGrpSpPr>
          <p:grpSpPr>
            <a:xfrm>
              <a:off x="2389074" y="2721997"/>
              <a:ext cx="1236387" cy="822960"/>
              <a:chOff x="6184076" y="1292185"/>
              <a:chExt cx="2067308" cy="1432399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988AB6C7-FBC6-415C-AE7D-2185CE84138A}"/>
                  </a:ext>
                </a:extLst>
              </p:cNvPr>
              <p:cNvGrpSpPr/>
              <p:nvPr/>
            </p:nvGrpSpPr>
            <p:grpSpPr>
              <a:xfrm>
                <a:off x="6184076" y="1292185"/>
                <a:ext cx="2067308" cy="1432399"/>
                <a:chOff x="4935338" y="1972514"/>
                <a:chExt cx="965835" cy="1288076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77550B7C-8D75-40D6-A574-8532370C46A2}"/>
                    </a:ext>
                  </a:extLst>
                </p:cNvPr>
                <p:cNvSpPr txBox="1"/>
                <p:nvPr/>
              </p:nvSpPr>
              <p:spPr>
                <a:xfrm>
                  <a:off x="4935338" y="1989666"/>
                  <a:ext cx="964314" cy="1270924"/>
                </a:xfrm>
                <a:prstGeom prst="rect">
                  <a:avLst/>
                </a:prstGeom>
                <a:solidFill>
                  <a:schemeClr val="bg2">
                    <a:lumMod val="90000"/>
                    <a:lumOff val="10000"/>
                  </a:schemeClr>
                </a:solidFill>
              </p:spPr>
              <p:txBody>
                <a:bodyPr wrap="square" lIns="685800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04A5F4EA-DC01-4FFE-8A5B-9A16E22BD75F}"/>
                    </a:ext>
                  </a:extLst>
                </p:cNvPr>
                <p:cNvSpPr txBox="1"/>
                <p:nvPr/>
              </p:nvSpPr>
              <p:spPr>
                <a:xfrm>
                  <a:off x="4936859" y="1972514"/>
                  <a:ext cx="964314" cy="471435"/>
                </a:xfrm>
                <a:prstGeom prst="rect">
                  <a:avLst/>
                </a:prstGeom>
                <a:noFill/>
              </p:spPr>
              <p:txBody>
                <a:bodyPr wrap="square" lIns="685800" rtlCol="0" anchor="t">
                  <a:no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11F4D">
                          <a:lumMod val="25000"/>
                          <a:lumOff val="75000"/>
                        </a:srgb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11</a:t>
                  </a:r>
                </a:p>
              </p:txBody>
            </p:sp>
          </p:grp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338751C6-511F-4790-96FB-8664F7B63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40851" y="1901659"/>
                <a:ext cx="663004" cy="683980"/>
              </a:xfrm>
              <a:prstGeom prst="rect">
                <a:avLst/>
              </a:prstGeom>
            </p:spPr>
          </p:pic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55830E5-E5DA-4941-8C1C-15D21E1D3D7C}"/>
                </a:ext>
              </a:extLst>
            </p:cNvPr>
            <p:cNvSpPr/>
            <p:nvPr/>
          </p:nvSpPr>
          <p:spPr>
            <a:xfrm>
              <a:off x="2877623" y="3086729"/>
              <a:ext cx="7385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Virtual Reality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AA8B870-49C5-4575-B039-643B2AB37589}"/>
              </a:ext>
            </a:extLst>
          </p:cNvPr>
          <p:cNvGrpSpPr/>
          <p:nvPr/>
        </p:nvGrpSpPr>
        <p:grpSpPr>
          <a:xfrm>
            <a:off x="3728333" y="2683457"/>
            <a:ext cx="1197580" cy="822960"/>
            <a:chOff x="3698139" y="2721997"/>
            <a:chExt cx="1240511" cy="822960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9D1B4C5B-561F-40C0-9EE0-69222CBA4696}"/>
                </a:ext>
              </a:extLst>
            </p:cNvPr>
            <p:cNvGrpSpPr/>
            <p:nvPr/>
          </p:nvGrpSpPr>
          <p:grpSpPr>
            <a:xfrm>
              <a:off x="3698139" y="2721997"/>
              <a:ext cx="1240511" cy="822960"/>
              <a:chOff x="6173874" y="1311257"/>
              <a:chExt cx="2086216" cy="1413328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71F3EFA3-E6C5-4F6E-8869-B14E0DFF8C4D}"/>
                  </a:ext>
                </a:extLst>
              </p:cNvPr>
              <p:cNvGrpSpPr/>
              <p:nvPr/>
            </p:nvGrpSpPr>
            <p:grpSpPr>
              <a:xfrm>
                <a:off x="6173874" y="1311257"/>
                <a:ext cx="2086216" cy="1413328"/>
                <a:chOff x="4930568" y="1989664"/>
                <a:chExt cx="974668" cy="1270926"/>
              </a:xfrm>
            </p:grpSpPr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5CC697BA-478A-46F5-8EF9-3524FC229BD8}"/>
                    </a:ext>
                  </a:extLst>
                </p:cNvPr>
                <p:cNvSpPr txBox="1"/>
                <p:nvPr/>
              </p:nvSpPr>
              <p:spPr>
                <a:xfrm>
                  <a:off x="4935338" y="1989665"/>
                  <a:ext cx="969898" cy="1270925"/>
                </a:xfrm>
                <a:prstGeom prst="rect">
                  <a:avLst/>
                </a:prstGeom>
                <a:solidFill>
                  <a:schemeClr val="bg2">
                    <a:lumMod val="90000"/>
                    <a:lumOff val="10000"/>
                  </a:schemeClr>
                </a:solidFill>
              </p:spPr>
              <p:txBody>
                <a:bodyPr wrap="square" lIns="685800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76E203EE-BF4C-4699-9AC0-BCEBC6CB62BC}"/>
                    </a:ext>
                  </a:extLst>
                </p:cNvPr>
                <p:cNvSpPr txBox="1"/>
                <p:nvPr/>
              </p:nvSpPr>
              <p:spPr>
                <a:xfrm>
                  <a:off x="4930568" y="1989664"/>
                  <a:ext cx="969898" cy="554863"/>
                </a:xfrm>
                <a:prstGeom prst="rect">
                  <a:avLst/>
                </a:prstGeom>
                <a:noFill/>
              </p:spPr>
              <p:txBody>
                <a:bodyPr wrap="square" lIns="685800" rtlCol="0" anchor="t">
                  <a:no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11F4D">
                          <a:lumMod val="25000"/>
                          <a:lumOff val="75000"/>
                        </a:srgb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12</a:t>
                  </a:r>
                </a:p>
              </p:txBody>
            </p:sp>
          </p:grpSp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8D8F419E-79BE-4041-A8EE-B7ED2688EB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31680" y="1948144"/>
                <a:ext cx="514779" cy="588770"/>
              </a:xfrm>
              <a:prstGeom prst="rect">
                <a:avLst/>
              </a:prstGeom>
            </p:spPr>
          </p:pic>
        </p:grp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16A303A-3EB8-4757-AED1-C3740BDF4D0A}"/>
                </a:ext>
              </a:extLst>
            </p:cNvPr>
            <p:cNvSpPr/>
            <p:nvPr/>
          </p:nvSpPr>
          <p:spPr>
            <a:xfrm>
              <a:off x="4193467" y="3086729"/>
              <a:ext cx="7385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Life Sciences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BCD250D-9821-4748-A0AD-4C9EC4984BD8}"/>
              </a:ext>
            </a:extLst>
          </p:cNvPr>
          <p:cNvGrpSpPr/>
          <p:nvPr/>
        </p:nvGrpSpPr>
        <p:grpSpPr>
          <a:xfrm>
            <a:off x="6248195" y="2679505"/>
            <a:ext cx="1194701" cy="822960"/>
            <a:chOff x="6325591" y="2704295"/>
            <a:chExt cx="1237529" cy="82296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06CDD6F-3410-43C8-8D1B-6F45BCE5D1C4}"/>
                </a:ext>
              </a:extLst>
            </p:cNvPr>
            <p:cNvGrpSpPr/>
            <p:nvPr/>
          </p:nvGrpSpPr>
          <p:grpSpPr>
            <a:xfrm>
              <a:off x="6325591" y="2704295"/>
              <a:ext cx="1237529" cy="822960"/>
              <a:chOff x="8045384" y="2828881"/>
              <a:chExt cx="2073627" cy="1424457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A950FB47-6062-42DD-A08F-0479CFAFFBB6}"/>
                  </a:ext>
                </a:extLst>
              </p:cNvPr>
              <p:cNvGrpSpPr/>
              <p:nvPr/>
            </p:nvGrpSpPr>
            <p:grpSpPr>
              <a:xfrm>
                <a:off x="8045384" y="2828881"/>
                <a:ext cx="2073627" cy="1424457"/>
                <a:chOff x="4939145" y="1979656"/>
                <a:chExt cx="968787" cy="1280934"/>
              </a:xfrm>
            </p:grpSpPr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B51F358-F33F-4D9F-904C-49B7F028B9F9}"/>
                    </a:ext>
                  </a:extLst>
                </p:cNvPr>
                <p:cNvSpPr txBox="1"/>
                <p:nvPr/>
              </p:nvSpPr>
              <p:spPr>
                <a:xfrm>
                  <a:off x="4939145" y="1989665"/>
                  <a:ext cx="966369" cy="1270925"/>
                </a:xfrm>
                <a:prstGeom prst="rect">
                  <a:avLst/>
                </a:prstGeom>
                <a:solidFill>
                  <a:schemeClr val="bg2">
                    <a:lumMod val="90000"/>
                    <a:lumOff val="10000"/>
                  </a:schemeClr>
                </a:solidFill>
              </p:spPr>
              <p:txBody>
                <a:bodyPr wrap="square" lIns="617220" rIns="0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FE89EC9C-3CF7-4407-A82D-9C8C36BA7762}"/>
                    </a:ext>
                  </a:extLst>
                </p:cNvPr>
                <p:cNvSpPr txBox="1"/>
                <p:nvPr/>
              </p:nvSpPr>
              <p:spPr>
                <a:xfrm>
                  <a:off x="4941563" y="1979656"/>
                  <a:ext cx="966369" cy="586785"/>
                </a:xfrm>
                <a:prstGeom prst="rect">
                  <a:avLst/>
                </a:prstGeom>
                <a:noFill/>
              </p:spPr>
              <p:txBody>
                <a:bodyPr wrap="square" lIns="685800" rtlCol="0" anchor="t">
                  <a:no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11F4D">
                          <a:lumMod val="25000"/>
                          <a:lumOff val="75000"/>
                        </a:srgb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14</a:t>
                  </a:r>
                </a:p>
              </p:txBody>
            </p:sp>
          </p:grpSp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A3D33ED7-ED4C-477E-84A6-099093B120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57548" y="3459491"/>
                <a:ext cx="664398" cy="686314"/>
              </a:xfrm>
              <a:prstGeom prst="rect">
                <a:avLst/>
              </a:prstGeom>
            </p:spPr>
          </p:pic>
        </p:grp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74E796E-6CB1-4C34-ACF6-7092D7B82A2A}"/>
                </a:ext>
              </a:extLst>
            </p:cNvPr>
            <p:cNvSpPr/>
            <p:nvPr/>
          </p:nvSpPr>
          <p:spPr>
            <a:xfrm>
              <a:off x="6814003" y="3086729"/>
              <a:ext cx="7385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Space Exploration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793E90C9-1D88-405A-865D-A943093B8727}"/>
              </a:ext>
            </a:extLst>
          </p:cNvPr>
          <p:cNvGrpSpPr/>
          <p:nvPr/>
        </p:nvGrpSpPr>
        <p:grpSpPr>
          <a:xfrm>
            <a:off x="1210323" y="3571402"/>
            <a:ext cx="1194701" cy="823538"/>
            <a:chOff x="1076112" y="3609941"/>
            <a:chExt cx="1237529" cy="829391"/>
          </a:xfrm>
          <a:solidFill>
            <a:schemeClr val="bg2"/>
          </a:solidFill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829996B-1C40-48F5-92E2-EF24B7D36AED}"/>
                </a:ext>
              </a:extLst>
            </p:cNvPr>
            <p:cNvGrpSpPr/>
            <p:nvPr/>
          </p:nvGrpSpPr>
          <p:grpSpPr>
            <a:xfrm>
              <a:off x="1076112" y="3609941"/>
              <a:ext cx="1237529" cy="829391"/>
              <a:chOff x="8045385" y="2828880"/>
              <a:chExt cx="2073625" cy="1435587"/>
            </a:xfrm>
            <a:grpFill/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59CD9F07-66DA-49C4-AECE-6F965152F100}"/>
                  </a:ext>
                </a:extLst>
              </p:cNvPr>
              <p:cNvGrpSpPr/>
              <p:nvPr/>
            </p:nvGrpSpPr>
            <p:grpSpPr>
              <a:xfrm>
                <a:off x="8045385" y="2828880"/>
                <a:ext cx="2073625" cy="1435587"/>
                <a:chOff x="4939145" y="1979656"/>
                <a:chExt cx="968786" cy="1290943"/>
              </a:xfrm>
              <a:grpFill/>
            </p:grpSpPr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D80FDD61-6900-4D62-847E-369A7F8FB098}"/>
                    </a:ext>
                  </a:extLst>
                </p:cNvPr>
                <p:cNvSpPr txBox="1"/>
                <p:nvPr/>
              </p:nvSpPr>
              <p:spPr>
                <a:xfrm>
                  <a:off x="4939145" y="1989665"/>
                  <a:ext cx="966369" cy="1280934"/>
                </a:xfrm>
                <a:prstGeom prst="rect">
                  <a:avLst/>
                </a:prstGeom>
                <a:grpFill/>
              </p:spPr>
              <p:txBody>
                <a:bodyPr wrap="square" lIns="617220" rIns="0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1A4C3E94-4C2A-4AE7-9191-CBBADA21951B}"/>
                    </a:ext>
                  </a:extLst>
                </p:cNvPr>
                <p:cNvSpPr txBox="1"/>
                <p:nvPr/>
              </p:nvSpPr>
              <p:spPr>
                <a:xfrm>
                  <a:off x="4941563" y="1979656"/>
                  <a:ext cx="966368" cy="477450"/>
                </a:xfrm>
                <a:prstGeom prst="rect">
                  <a:avLst/>
                </a:prstGeom>
                <a:grpFill/>
              </p:spPr>
              <p:txBody>
                <a:bodyPr wrap="square" lIns="685800" rtlCol="0" anchor="t">
                  <a:no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11F4D">
                          <a:lumMod val="25000"/>
                          <a:lumOff val="75000"/>
                        </a:srgb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15</a:t>
                  </a:r>
                </a:p>
              </p:txBody>
            </p:sp>
          </p:grpSp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24EA8FC4-E6B3-4F16-81D1-E560729DC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57205" y="3424061"/>
                <a:ext cx="687630" cy="687630"/>
              </a:xfrm>
              <a:prstGeom prst="rect">
                <a:avLst/>
              </a:prstGeom>
              <a:grpFill/>
            </p:spPr>
          </p:pic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E576BC4-CFC5-4407-941E-6C51A65A018C}"/>
                </a:ext>
              </a:extLst>
            </p:cNvPr>
            <p:cNvSpPr/>
            <p:nvPr/>
          </p:nvSpPr>
          <p:spPr>
            <a:xfrm>
              <a:off x="1561420" y="3989978"/>
              <a:ext cx="738531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Artificial</a:t>
              </a:r>
              <a:b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Intelligence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987078" y="2679616"/>
            <a:ext cx="1197483" cy="822849"/>
            <a:chOff x="4987078" y="2679616"/>
            <a:chExt cx="1197483" cy="822849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E8C3B819-DFCC-48FF-9966-E43F53AF805E}"/>
                </a:ext>
              </a:extLst>
            </p:cNvPr>
            <p:cNvGrpSpPr/>
            <p:nvPr/>
          </p:nvGrpSpPr>
          <p:grpSpPr>
            <a:xfrm>
              <a:off x="4987078" y="2679616"/>
              <a:ext cx="1193141" cy="822849"/>
              <a:chOff x="4935338" y="1989665"/>
              <a:chExt cx="965764" cy="1270925"/>
            </a:xfrm>
          </p:grpSpPr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A2A40515-E160-4FC9-BAF3-E61D58F788B6}"/>
                  </a:ext>
                </a:extLst>
              </p:cNvPr>
              <p:cNvSpPr txBox="1"/>
              <p:nvPr/>
            </p:nvSpPr>
            <p:spPr>
              <a:xfrm>
                <a:off x="4935338" y="1989665"/>
                <a:ext cx="964613" cy="1270925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</p:spPr>
            <p:txBody>
              <a:bodyPr wrap="square" lIns="685800" tIns="20574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D7055CC8-26F6-4578-A10B-339715F29841}"/>
                  </a:ext>
                </a:extLst>
              </p:cNvPr>
              <p:cNvSpPr txBox="1"/>
              <p:nvPr/>
            </p:nvSpPr>
            <p:spPr>
              <a:xfrm>
                <a:off x="4936489" y="1989836"/>
                <a:ext cx="964613" cy="492219"/>
              </a:xfrm>
              <a:prstGeom prst="rect">
                <a:avLst/>
              </a:prstGeom>
              <a:noFill/>
            </p:spPr>
            <p:txBody>
              <a:bodyPr wrap="square" lIns="685800" rtlCol="0" anchor="t">
                <a:no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F4D">
                        <a:lumMod val="25000"/>
                        <a:lumOff val="7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13</a:t>
                </a:r>
              </a:p>
            </p:txBody>
          </p:sp>
        </p:grp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C2A5BFCE-F804-4B90-A59A-AFB05F650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8480" y="3033728"/>
              <a:ext cx="403656" cy="415812"/>
            </a:xfrm>
            <a:prstGeom prst="rect">
              <a:avLst/>
            </a:prstGeom>
          </p:spPr>
        </p:pic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B77B3E7-FC18-41C2-8531-36329E40AE8E}"/>
                </a:ext>
              </a:extLst>
            </p:cNvPr>
            <p:cNvSpPr/>
            <p:nvPr/>
          </p:nvSpPr>
          <p:spPr>
            <a:xfrm>
              <a:off x="5471589" y="3069370"/>
              <a:ext cx="712972" cy="212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Blockchain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B6C7381-5CD1-40AE-AA08-50458D61BF02}"/>
              </a:ext>
            </a:extLst>
          </p:cNvPr>
          <p:cNvGrpSpPr/>
          <p:nvPr/>
        </p:nvGrpSpPr>
        <p:grpSpPr>
          <a:xfrm>
            <a:off x="3724589" y="3570536"/>
            <a:ext cx="1196567" cy="817631"/>
            <a:chOff x="3687385" y="3602201"/>
            <a:chExt cx="1239462" cy="834521"/>
          </a:xfrm>
          <a:solidFill>
            <a:schemeClr val="bg2"/>
          </a:solidFill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F4C8143-52C6-4D1D-A558-629A6D503E53}"/>
                </a:ext>
              </a:extLst>
            </p:cNvPr>
            <p:cNvGrpSpPr/>
            <p:nvPr/>
          </p:nvGrpSpPr>
          <p:grpSpPr>
            <a:xfrm>
              <a:off x="3687385" y="3602201"/>
              <a:ext cx="1239462" cy="834521"/>
              <a:chOff x="6170756" y="4360574"/>
              <a:chExt cx="2081280" cy="1453603"/>
            </a:xfrm>
            <a:grpFill/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0EDA872E-667B-4FB5-B1E1-A42519D549A2}"/>
                  </a:ext>
                </a:extLst>
              </p:cNvPr>
              <p:cNvGrpSpPr/>
              <p:nvPr/>
            </p:nvGrpSpPr>
            <p:grpSpPr>
              <a:xfrm>
                <a:off x="6170756" y="4360574"/>
                <a:ext cx="2081280" cy="1453603"/>
                <a:chOff x="4929112" y="1971555"/>
                <a:chExt cx="972362" cy="1307143"/>
              </a:xfrm>
              <a:grpFill/>
            </p:grpSpPr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0BCD6374-20C7-4EC7-8ABF-AFD07F76260D}"/>
                    </a:ext>
                  </a:extLst>
                </p:cNvPr>
                <p:cNvSpPr txBox="1"/>
                <p:nvPr/>
              </p:nvSpPr>
              <p:spPr>
                <a:xfrm>
                  <a:off x="4933052" y="1989664"/>
                  <a:ext cx="968422" cy="1289034"/>
                </a:xfrm>
                <a:prstGeom prst="rect">
                  <a:avLst/>
                </a:prstGeom>
                <a:grpFill/>
              </p:spPr>
              <p:txBody>
                <a:bodyPr wrap="square" lIns="617220" rIns="0" rtlCol="0" anchor="ctr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06FE272E-E2A6-48BB-BAE7-79FD62C7A910}"/>
                    </a:ext>
                  </a:extLst>
                </p:cNvPr>
                <p:cNvSpPr txBox="1"/>
                <p:nvPr/>
              </p:nvSpPr>
              <p:spPr>
                <a:xfrm>
                  <a:off x="4929112" y="1971555"/>
                  <a:ext cx="968422" cy="540505"/>
                </a:xfrm>
                <a:prstGeom prst="rect">
                  <a:avLst/>
                </a:prstGeom>
                <a:grpFill/>
              </p:spPr>
              <p:txBody>
                <a:bodyPr wrap="square" lIns="617220" rIns="68580" rtlCol="0" anchor="t">
                  <a:no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11F4D">
                          <a:lumMod val="25000"/>
                          <a:lumOff val="75000"/>
                        </a:srgbClr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17</a:t>
                  </a:r>
                </a:p>
              </p:txBody>
            </p:sp>
          </p:grpSp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3BB0129B-ADBB-490D-A631-66455AF6D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80843" y="4997726"/>
                <a:ext cx="676293" cy="676292"/>
              </a:xfrm>
              <a:prstGeom prst="rect">
                <a:avLst/>
              </a:prstGeom>
              <a:grpFill/>
            </p:spPr>
          </p:pic>
        </p:grp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63592993-FD4E-43AE-81E6-E3D3AE893416}"/>
                </a:ext>
              </a:extLst>
            </p:cNvPr>
            <p:cNvSpPr/>
            <p:nvPr/>
          </p:nvSpPr>
          <p:spPr>
            <a:xfrm>
              <a:off x="4091198" y="3989978"/>
              <a:ext cx="834866" cy="34554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Quantum Technologies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336730" y="892557"/>
            <a:ext cx="809429" cy="848192"/>
            <a:chOff x="336730" y="892557"/>
            <a:chExt cx="809429" cy="848192"/>
          </a:xfrm>
        </p:grpSpPr>
        <p:sp>
          <p:nvSpPr>
            <p:cNvPr id="11" name="Time">
              <a:extLst>
                <a:ext uri="{FF2B5EF4-FFF2-40B4-BE49-F238E27FC236}">
                  <a16:creationId xmlns:a16="http://schemas.microsoft.com/office/drawing/2014/main" id="{39F1AAF7-424A-43EC-9434-7DAEF1A1F3CD}"/>
                </a:ext>
              </a:extLst>
            </p:cNvPr>
            <p:cNvSpPr/>
            <p:nvPr/>
          </p:nvSpPr>
          <p:spPr>
            <a:xfrm>
              <a:off x="336730" y="892557"/>
              <a:ext cx="794266" cy="820800"/>
            </a:xfrm>
            <a:prstGeom prst="rect">
              <a:avLst/>
            </a:prstGeom>
            <a:solidFill>
              <a:schemeClr val="bg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CCFBE82-1E4D-400F-B12B-1324AE0FA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054" y="1027249"/>
              <a:ext cx="473619" cy="490597"/>
            </a:xfrm>
            <a:prstGeom prst="rect">
              <a:avLst/>
            </a:prstGeom>
          </p:spPr>
        </p:pic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F4F3C9D-FB2C-499B-8732-E878D4423CED}"/>
                </a:ext>
              </a:extLst>
            </p:cNvPr>
            <p:cNvSpPr/>
            <p:nvPr/>
          </p:nvSpPr>
          <p:spPr>
            <a:xfrm>
              <a:off x="347128" y="1525305"/>
              <a:ext cx="79903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Productivity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5232B444-3CAE-460A-A83D-CEDFFC9391B1}"/>
              </a:ext>
            </a:extLst>
          </p:cNvPr>
          <p:cNvGrpSpPr/>
          <p:nvPr/>
        </p:nvGrpSpPr>
        <p:grpSpPr>
          <a:xfrm>
            <a:off x="320525" y="1794937"/>
            <a:ext cx="810471" cy="855685"/>
            <a:chOff x="320525" y="1840332"/>
            <a:chExt cx="810471" cy="8556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7197A2-EE63-4618-8227-D4A0014A4DAE}"/>
                </a:ext>
              </a:extLst>
            </p:cNvPr>
            <p:cNvGrpSpPr/>
            <p:nvPr/>
          </p:nvGrpSpPr>
          <p:grpSpPr>
            <a:xfrm>
              <a:off x="336730" y="1840332"/>
              <a:ext cx="794266" cy="822739"/>
              <a:chOff x="414941" y="3062406"/>
              <a:chExt cx="1597358" cy="1597358"/>
            </a:xfrm>
          </p:grpSpPr>
          <p:sp>
            <p:nvSpPr>
              <p:cNvPr id="5" name="Time">
                <a:extLst>
                  <a:ext uri="{FF2B5EF4-FFF2-40B4-BE49-F238E27FC236}">
                    <a16:creationId xmlns:a16="http://schemas.microsoft.com/office/drawing/2014/main" id="{B6ACA3D3-A2FB-4825-8758-1FD0E4EE7751}"/>
                  </a:ext>
                </a:extLst>
              </p:cNvPr>
              <p:cNvSpPr/>
              <p:nvPr/>
            </p:nvSpPr>
            <p:spPr>
              <a:xfrm>
                <a:off x="414941" y="3062406"/>
                <a:ext cx="1597358" cy="1597358"/>
              </a:xfrm>
              <a:prstGeom prst="rect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1EC46A4-9094-4F6E-B7A9-2B6C59164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7371" y="3310628"/>
                <a:ext cx="952501" cy="952500"/>
              </a:xfrm>
              <a:prstGeom prst="rect">
                <a:avLst/>
              </a:prstGeom>
            </p:spPr>
          </p:pic>
        </p:grp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056B268A-F88F-476A-B763-74CE08678293}"/>
                </a:ext>
              </a:extLst>
            </p:cNvPr>
            <p:cNvSpPr/>
            <p:nvPr/>
          </p:nvSpPr>
          <p:spPr>
            <a:xfrm>
              <a:off x="320525" y="2480573"/>
              <a:ext cx="81047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Finance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35163AC-0FF5-40E3-82AB-A3CB42B9F394}"/>
              </a:ext>
            </a:extLst>
          </p:cNvPr>
          <p:cNvGrpSpPr/>
          <p:nvPr/>
        </p:nvGrpSpPr>
        <p:grpSpPr>
          <a:xfrm>
            <a:off x="320525" y="2683569"/>
            <a:ext cx="810471" cy="867817"/>
            <a:chOff x="320525" y="2728964"/>
            <a:chExt cx="810471" cy="86781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09CA821-DB7B-4976-8BC0-A19C78F4B91C}"/>
                </a:ext>
              </a:extLst>
            </p:cNvPr>
            <p:cNvGrpSpPr/>
            <p:nvPr/>
          </p:nvGrpSpPr>
          <p:grpSpPr>
            <a:xfrm>
              <a:off x="336730" y="2728964"/>
              <a:ext cx="794266" cy="822739"/>
              <a:chOff x="414941" y="1375798"/>
              <a:chExt cx="1597358" cy="1597358"/>
            </a:xfrm>
          </p:grpSpPr>
          <p:sp>
            <p:nvSpPr>
              <p:cNvPr id="8" name="Time">
                <a:extLst>
                  <a:ext uri="{FF2B5EF4-FFF2-40B4-BE49-F238E27FC236}">
                    <a16:creationId xmlns:a16="http://schemas.microsoft.com/office/drawing/2014/main" id="{0D861FBB-DA75-4C3B-8104-EC74A1EBA952}"/>
                  </a:ext>
                </a:extLst>
              </p:cNvPr>
              <p:cNvSpPr/>
              <p:nvPr/>
            </p:nvSpPr>
            <p:spPr>
              <a:xfrm>
                <a:off x="414941" y="1375798"/>
                <a:ext cx="1597358" cy="1597358"/>
              </a:xfrm>
              <a:prstGeom prst="rect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3163C8B-ECA2-4F03-B685-3A6673D54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7371" y="1618015"/>
                <a:ext cx="952501" cy="952500"/>
              </a:xfrm>
              <a:prstGeom prst="rect">
                <a:avLst/>
              </a:prstGeom>
            </p:spPr>
          </p:pic>
        </p:grp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D9197716-EF64-4933-8392-AA0C0AD8D26F}"/>
                </a:ext>
              </a:extLst>
            </p:cNvPr>
            <p:cNvSpPr/>
            <p:nvPr/>
          </p:nvSpPr>
          <p:spPr>
            <a:xfrm>
              <a:off x="320525" y="3381337"/>
              <a:ext cx="79903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Basic Needs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70EA12D-06B9-4B05-8C47-BB61191EE4CE}"/>
              </a:ext>
            </a:extLst>
          </p:cNvPr>
          <p:cNvGrpSpPr/>
          <p:nvPr/>
        </p:nvGrpSpPr>
        <p:grpSpPr>
          <a:xfrm>
            <a:off x="300229" y="3572200"/>
            <a:ext cx="830767" cy="835872"/>
            <a:chOff x="300229" y="3617595"/>
            <a:chExt cx="830767" cy="8358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3C389D4-00DA-4233-B716-3AE2E6F72815}"/>
                </a:ext>
              </a:extLst>
            </p:cNvPr>
            <p:cNvGrpSpPr/>
            <p:nvPr/>
          </p:nvGrpSpPr>
          <p:grpSpPr>
            <a:xfrm>
              <a:off x="336730" y="3617595"/>
              <a:ext cx="794266" cy="822739"/>
              <a:chOff x="414941" y="1375798"/>
              <a:chExt cx="1597358" cy="1597358"/>
            </a:xfrm>
            <a:solidFill>
              <a:schemeClr val="accent2"/>
            </a:solidFill>
          </p:grpSpPr>
          <p:sp>
            <p:nvSpPr>
              <p:cNvPr id="14" name="Time">
                <a:extLst>
                  <a:ext uri="{FF2B5EF4-FFF2-40B4-BE49-F238E27FC236}">
                    <a16:creationId xmlns:a16="http://schemas.microsoft.com/office/drawing/2014/main" id="{46F91771-94CF-4A91-A142-33E53253CE63}"/>
                  </a:ext>
                </a:extLst>
              </p:cNvPr>
              <p:cNvSpPr/>
              <p:nvPr/>
            </p:nvSpPr>
            <p:spPr>
              <a:xfrm>
                <a:off x="414941" y="1375798"/>
                <a:ext cx="1597358" cy="159735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B98E4EB-CB12-4334-B8DC-B14E16356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638" y="1507031"/>
                <a:ext cx="1122707" cy="1122707"/>
              </a:xfrm>
              <a:prstGeom prst="rect">
                <a:avLst/>
              </a:prstGeom>
              <a:solidFill>
                <a:schemeClr val="bg2"/>
              </a:solidFill>
            </p:spPr>
          </p:pic>
        </p:grp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544E61C-2655-45A0-88A3-D583BB327D3E}"/>
                </a:ext>
              </a:extLst>
            </p:cNvPr>
            <p:cNvSpPr/>
            <p:nvPr/>
          </p:nvSpPr>
          <p:spPr>
            <a:xfrm>
              <a:off x="300229" y="4238023"/>
              <a:ext cx="79903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Meta-trends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70614" y="3585134"/>
            <a:ext cx="1206186" cy="809806"/>
            <a:chOff x="2470614" y="3585134"/>
            <a:chExt cx="1206186" cy="809806"/>
          </a:xfrm>
          <a:solidFill>
            <a:schemeClr val="bg2"/>
          </a:solidFill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8A48F2E0-876D-480F-8D0C-9792467539FF}"/>
                </a:ext>
              </a:extLst>
            </p:cNvPr>
            <p:cNvGrpSpPr/>
            <p:nvPr/>
          </p:nvGrpSpPr>
          <p:grpSpPr>
            <a:xfrm>
              <a:off x="2470614" y="3585134"/>
              <a:ext cx="1206186" cy="809806"/>
              <a:chOff x="4935337" y="1989666"/>
              <a:chExt cx="982047" cy="1270925"/>
            </a:xfrm>
            <a:grpFill/>
          </p:grpSpPr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FAC63DEF-2516-47E4-95CD-A4EE64EDB265}"/>
                  </a:ext>
                </a:extLst>
              </p:cNvPr>
              <p:cNvSpPr txBox="1"/>
              <p:nvPr/>
            </p:nvSpPr>
            <p:spPr>
              <a:xfrm>
                <a:off x="4935337" y="1989666"/>
                <a:ext cx="970269" cy="1270925"/>
              </a:xfrm>
              <a:prstGeom prst="rect">
                <a:avLst/>
              </a:prstGeom>
              <a:grpFill/>
            </p:spPr>
            <p:txBody>
              <a:bodyPr wrap="square" lIns="617220" rIns="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97F972A1-E003-4C0D-9E39-F3323768C482}"/>
                  </a:ext>
                </a:extLst>
              </p:cNvPr>
              <p:cNvSpPr txBox="1"/>
              <p:nvPr/>
            </p:nvSpPr>
            <p:spPr>
              <a:xfrm>
                <a:off x="4947115" y="1991140"/>
                <a:ext cx="970269" cy="548193"/>
              </a:xfrm>
              <a:prstGeom prst="rect">
                <a:avLst/>
              </a:prstGeom>
              <a:grpFill/>
            </p:spPr>
            <p:txBody>
              <a:bodyPr wrap="square" lIns="685800" rtlCol="0" anchor="t">
                <a:no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F4D">
                        <a:lumMod val="25000"/>
                        <a:lumOff val="7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16</a:t>
                </a:r>
              </a:p>
            </p:txBody>
          </p:sp>
        </p:grp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A661CDA0-4FCB-4E8A-81D2-ACA494E5E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7788" y="3898906"/>
              <a:ext cx="401699" cy="418011"/>
            </a:xfrm>
            <a:prstGeom prst="rect">
              <a:avLst/>
            </a:prstGeom>
            <a:grpFill/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9EFA1B4-3AD8-4D91-840D-811D2BE1F257}"/>
                </a:ext>
              </a:extLst>
            </p:cNvPr>
            <p:cNvSpPr/>
            <p:nvPr/>
          </p:nvSpPr>
          <p:spPr>
            <a:xfrm>
              <a:off x="2924058" y="3902212"/>
              <a:ext cx="712972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Safety, Security, Privacy</a:t>
              </a:r>
            </a:p>
          </p:txBody>
        </p:sp>
      </p:grpSp>
      <p:sp>
        <p:nvSpPr>
          <p:cNvPr id="151" name="Title 1">
            <a:extLst>
              <a:ext uri="{FF2B5EF4-FFF2-40B4-BE49-F238E27FC236}">
                <a16:creationId xmlns:a16="http://schemas.microsoft.com/office/drawing/2014/main" id="{609E81F0-B765-40FE-86B8-28C7C887495C}"/>
              </a:ext>
            </a:extLst>
          </p:cNvPr>
          <p:cNvSpPr txBox="1">
            <a:spLocks/>
          </p:cNvSpPr>
          <p:nvPr/>
        </p:nvSpPr>
        <p:spPr>
          <a:xfrm>
            <a:off x="336730" y="299668"/>
            <a:ext cx="8636805" cy="4069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World is Digital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7778" y="4386841"/>
            <a:ext cx="408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Roborace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Season Alpha Competitions – 2019</a:t>
            </a:r>
          </a:p>
        </p:txBody>
      </p:sp>
    </p:spTree>
    <p:extLst>
      <p:ext uri="{BB962C8B-B14F-4D97-AF65-F5344CB8AC3E}">
        <p14:creationId xmlns:p14="http://schemas.microsoft.com/office/powerpoint/2010/main" val="125177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19 buildings, 10 sec, &amp; 5 tons of TNT: Epic demolition in central China (VIDEO)">
            <a:extLst>
              <a:ext uri="{FF2B5EF4-FFF2-40B4-BE49-F238E27FC236}">
                <a16:creationId xmlns:a16="http://schemas.microsoft.com/office/drawing/2014/main" id="{BD9FA27D-8A10-4927-8D65-5BF78356D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476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rot="10800000">
            <a:off x="0" y="314"/>
            <a:ext cx="9144000" cy="1915046"/>
          </a:xfrm>
          <a:prstGeom prst="rect">
            <a:avLst/>
          </a:prstGeom>
          <a:gradFill>
            <a:gsLst>
              <a:gs pos="2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F6C066-F21F-4F7F-822B-4C849D5BECAC}"/>
              </a:ext>
            </a:extLst>
          </p:cNvPr>
          <p:cNvSpPr txBox="1"/>
          <p:nvPr/>
        </p:nvSpPr>
        <p:spPr>
          <a:xfrm>
            <a:off x="5308598" y="4419227"/>
            <a:ext cx="3494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Demolishing 19 buildings in China, 5 ton TNT, 19 buildings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A53A581-E189-4365-9E45-FEE809DCB441}"/>
              </a:ext>
            </a:extLst>
          </p:cNvPr>
          <p:cNvSpPr/>
          <p:nvPr/>
        </p:nvSpPr>
        <p:spPr>
          <a:xfrm>
            <a:off x="0" y="1366945"/>
            <a:ext cx="6154858" cy="892624"/>
          </a:xfrm>
          <a:prstGeom prst="homePlate">
            <a:avLst/>
          </a:prstGeom>
          <a:gradFill>
            <a:gsLst>
              <a:gs pos="0">
                <a:schemeClr val="bg2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algn="r"/>
            <a:r>
              <a:rPr lang="en-US" sz="2000" dirty="0"/>
              <a:t>Wiping 1 PB of data requires 0.0001 J</a:t>
            </a: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4D54553D-5D72-4BFE-B667-E3B48F2B56C4}"/>
              </a:ext>
            </a:extLst>
          </p:cNvPr>
          <p:cNvSpPr/>
          <p:nvPr/>
        </p:nvSpPr>
        <p:spPr>
          <a:xfrm>
            <a:off x="0" y="2311542"/>
            <a:ext cx="6154858" cy="892624"/>
          </a:xfrm>
          <a:prstGeom prst="homePlate">
            <a:avLst/>
          </a:prstGeom>
          <a:gradFill>
            <a:gsLst>
              <a:gs pos="0">
                <a:schemeClr val="bg2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algn="r"/>
            <a:r>
              <a:rPr lang="en-US" sz="2000" dirty="0"/>
              <a:t>Demolishing a building requires 1,000,000,000 J </a:t>
            </a:r>
          </a:p>
        </p:txBody>
      </p:sp>
      <p:sp>
        <p:nvSpPr>
          <p:cNvPr id="8" name="Arrow: Pentagon 25">
            <a:extLst>
              <a:ext uri="{FF2B5EF4-FFF2-40B4-BE49-F238E27FC236}">
                <a16:creationId xmlns:a16="http://schemas.microsoft.com/office/drawing/2014/main" id="{4D54553D-5D72-4BFE-B667-E3B48F2B56C4}"/>
              </a:ext>
            </a:extLst>
          </p:cNvPr>
          <p:cNvSpPr/>
          <p:nvPr/>
        </p:nvSpPr>
        <p:spPr>
          <a:xfrm>
            <a:off x="0" y="3247099"/>
            <a:ext cx="6154858" cy="892624"/>
          </a:xfrm>
          <a:prstGeom prst="homePlate">
            <a:avLst/>
          </a:prstGeom>
          <a:gradFill>
            <a:gsLst>
              <a:gs pos="0">
                <a:schemeClr val="bg2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algn="r"/>
            <a:r>
              <a:rPr lang="en-US" sz="2000" dirty="0"/>
              <a:t>Copying physical precisely is impossible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81F0-B765-40FE-86B8-28C7C887495C}"/>
              </a:ext>
            </a:extLst>
          </p:cNvPr>
          <p:cNvSpPr txBox="1">
            <a:spLocks/>
          </p:cNvSpPr>
          <p:nvPr/>
        </p:nvSpPr>
        <p:spPr>
          <a:xfrm>
            <a:off x="336730" y="299668"/>
            <a:ext cx="8636805" cy="4069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Digital World Needs Protection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b="0" dirty="0">
                <a:solidFill>
                  <a:schemeClr val="bg1"/>
                </a:solidFill>
              </a:rPr>
              <a:t>Bits are easy to copy and destroy</a:t>
            </a:r>
            <a:endParaRPr lang="en-US" b="0" dirty="0">
              <a:solidFill>
                <a:schemeClr val="bg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3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66B46DE-1635-4D00-892E-8D43FD740D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76631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F02E396B-4B9D-42E0-9EED-7B7E53AC2459}"/>
              </a:ext>
            </a:extLst>
          </p:cNvPr>
          <p:cNvSpPr/>
          <p:nvPr/>
        </p:nvSpPr>
        <p:spPr>
          <a:xfrm rot="10800000">
            <a:off x="0" y="4738"/>
            <a:ext cx="9144000" cy="1915046"/>
          </a:xfrm>
          <a:prstGeom prst="rect">
            <a:avLst/>
          </a:prstGeom>
          <a:gradFill>
            <a:gsLst>
              <a:gs pos="25000">
                <a:srgbClr val="00204D">
                  <a:alpha val="0"/>
                </a:srgbClr>
              </a:gs>
              <a:gs pos="100000">
                <a:srgbClr val="00204D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98738" y="4535918"/>
            <a:ext cx="452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204D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AI-controlled factory from ANA short movie - </a:t>
            </a:r>
            <a:r>
              <a:rPr kumimoji="0" lang="en-US" sz="1000" b="0" i="1" u="sng" strike="noStrike" kern="1200" cap="none" spc="0" normalizeH="0" baseline="0" noProof="0" dirty="0">
                <a:ln>
                  <a:noFill/>
                </a:ln>
                <a:solidFill>
                  <a:srgbClr val="00204D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https://youtu.be/_2-EQLZ8hO4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09E81F0-B765-40FE-86B8-28C7C887495C}"/>
              </a:ext>
            </a:extLst>
          </p:cNvPr>
          <p:cNvSpPr txBox="1">
            <a:spLocks/>
          </p:cNvSpPr>
          <p:nvPr/>
        </p:nvSpPr>
        <p:spPr>
          <a:xfrm>
            <a:off x="336730" y="299668"/>
            <a:ext cx="8636805" cy="4069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Digital World Protection Challenges: Complexity, Security, Cost </a:t>
            </a:r>
            <a:r>
              <a:rPr lang="en-US" sz="2400" dirty="0">
                <a:solidFill>
                  <a:srgbClr val="FFFFFF"/>
                </a:solidFill>
                <a:latin typeface="Arial"/>
              </a:rPr>
              <a:t>outside of the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Core (Cloud &amp; Large DC)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18AD87-29C1-4ED0-A5E8-1DEF637288FF}"/>
              </a:ext>
            </a:extLst>
          </p:cNvPr>
          <p:cNvGrpSpPr/>
          <p:nvPr/>
        </p:nvGrpSpPr>
        <p:grpSpPr>
          <a:xfrm>
            <a:off x="3126287" y="1005959"/>
            <a:ext cx="2900441" cy="3735103"/>
            <a:chOff x="3126287" y="805224"/>
            <a:chExt cx="2900441" cy="3735103"/>
          </a:xfrm>
        </p:grpSpPr>
        <p:sp>
          <p:nvSpPr>
            <p:cNvPr id="59" name="Rectangle 58"/>
            <p:cNvSpPr/>
            <p:nvPr/>
          </p:nvSpPr>
          <p:spPr>
            <a:xfrm>
              <a:off x="3126287" y="805224"/>
              <a:ext cx="2900440" cy="132586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Security: Threat Trends</a:t>
              </a:r>
            </a:p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Industrialization and Automation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of Cyber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Crime, Zero-Day Exploits, Forensic</a:t>
              </a:r>
            </a:p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" name="Picture 4" descr="Image result for bulgaria government records stolen">
              <a:extLst>
                <a:ext uri="{FF2B5EF4-FFF2-40B4-BE49-F238E27FC236}">
                  <a16:creationId xmlns:a16="http://schemas.microsoft.com/office/drawing/2014/main" id="{B922AFCD-47C2-4C41-9ED9-F52F39E184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40638" y="2140185"/>
              <a:ext cx="1209869" cy="806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DA2BD1-24D7-470A-B4D4-4874D0F9F29E}"/>
                </a:ext>
              </a:extLst>
            </p:cNvPr>
            <p:cNvSpPr/>
            <p:nvPr/>
          </p:nvSpPr>
          <p:spPr>
            <a:xfrm>
              <a:off x="4349884" y="2124200"/>
              <a:ext cx="1676844" cy="826476"/>
            </a:xfrm>
            <a:prstGeom prst="rect">
              <a:avLst/>
            </a:prstGeom>
            <a:solidFill>
              <a:srgbClr val="003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Government of Bulgaria records stolen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03BBC5-BD02-481E-AA06-3ECAC1961DC1}"/>
                </a:ext>
              </a:extLst>
            </p:cNvPr>
            <p:cNvSpPr/>
            <p:nvPr/>
          </p:nvSpPr>
          <p:spPr>
            <a:xfrm>
              <a:off x="3126287" y="2949419"/>
              <a:ext cx="1688058" cy="826476"/>
            </a:xfrm>
            <a:prstGeom prst="rect">
              <a:avLst/>
            </a:prstGeom>
            <a:solidFill>
              <a:srgbClr val="005AB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Government of Texas</a:t>
              </a:r>
              <a:br>
                <a:rPr lang="en-US" sz="1200" dirty="0">
                  <a:solidFill>
                    <a:schemeClr val="bg1"/>
                  </a:solidFill>
                </a:rPr>
              </a:br>
              <a:r>
                <a:rPr lang="en-US" sz="1200" dirty="0">
                  <a:solidFill>
                    <a:schemeClr val="bg1"/>
                  </a:solidFill>
                </a:rPr>
                <a:t>hit by ransomware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485DA0E-B1DF-4D17-9FBA-CF9953DE42E2}"/>
                </a:ext>
              </a:extLst>
            </p:cNvPr>
            <p:cNvSpPr/>
            <p:nvPr/>
          </p:nvSpPr>
          <p:spPr>
            <a:xfrm>
              <a:off x="4345670" y="3713851"/>
              <a:ext cx="1676844" cy="826476"/>
            </a:xfrm>
            <a:prstGeom prst="rect">
              <a:avLst/>
            </a:prstGeom>
            <a:solidFill>
              <a:srgbClr val="4875B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One million Swiss residents are </a:t>
              </a:r>
              <a:br>
                <a:rPr lang="en-US" sz="1200" dirty="0">
                  <a:solidFill>
                    <a:schemeClr val="bg1"/>
                  </a:solidFill>
                </a:rPr>
              </a:br>
              <a:r>
                <a:rPr lang="en-US" sz="1200" dirty="0">
                  <a:solidFill>
                    <a:schemeClr val="bg1"/>
                  </a:solidFill>
                </a:rPr>
                <a:t>victims of cyber attacks</a:t>
              </a:r>
            </a:p>
          </p:txBody>
        </p:sp>
        <p:pic>
          <p:nvPicPr>
            <p:cNvPr id="47" name="Picture 4" descr="Image result for texas government ransomware">
              <a:extLst>
                <a:ext uri="{FF2B5EF4-FFF2-40B4-BE49-F238E27FC236}">
                  <a16:creationId xmlns:a16="http://schemas.microsoft.com/office/drawing/2014/main" id="{027AA927-7044-48DF-8C36-A94B3C60E1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17482" y="2937825"/>
              <a:ext cx="1208169" cy="806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Image result for swiss cyber attack">
              <a:extLst>
                <a:ext uri="{FF2B5EF4-FFF2-40B4-BE49-F238E27FC236}">
                  <a16:creationId xmlns:a16="http://schemas.microsoft.com/office/drawing/2014/main" id="{189881D0-73FC-407F-ACFD-49DD22900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4459" y="3718770"/>
              <a:ext cx="1207308" cy="803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701C35-5636-4A67-BE31-B7A5D956E799}"/>
              </a:ext>
            </a:extLst>
          </p:cNvPr>
          <p:cNvGrpSpPr/>
          <p:nvPr/>
        </p:nvGrpSpPr>
        <p:grpSpPr>
          <a:xfrm>
            <a:off x="6103051" y="1005959"/>
            <a:ext cx="2907308" cy="3727924"/>
            <a:chOff x="6103051" y="805224"/>
            <a:chExt cx="2907308" cy="37279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C5809FC-21D7-467C-A287-6694688DAA47}"/>
                </a:ext>
              </a:extLst>
            </p:cNvPr>
            <p:cNvGrpSpPr/>
            <p:nvPr/>
          </p:nvGrpSpPr>
          <p:grpSpPr>
            <a:xfrm>
              <a:off x="6111224" y="805224"/>
              <a:ext cx="2888054" cy="3701734"/>
              <a:chOff x="6111224" y="805224"/>
              <a:chExt cx="2888054" cy="3701734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6111224" y="805224"/>
                <a:ext cx="2888054" cy="13285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Cost: Ultra Rapid Growth of Data and Accelerating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Over </a:t>
                </a:r>
                <a:r>
                  <a:rPr lang="en-US" sz="1400" dirty="0">
                    <a:solidFill>
                      <a:srgbClr val="FFFFFF"/>
                    </a:solidFill>
                    <a:latin typeface="Arial"/>
                  </a:rPr>
                  <a:t>40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ZB in</a:t>
                </a:r>
                <a:r>
                  <a:rPr kumimoji="0" lang="en-US" sz="1400" b="0" i="0" u="none" strike="noStrike" kern="1200" cap="none" spc="0" normalizeH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2019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growing to 175 ZB (or much more) by 2025</a:t>
                </a:r>
              </a:p>
              <a:p>
                <a:pPr marL="0" marR="0" lvl="0" indent="0" algn="r" defTabSz="6858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(Source: IDC)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06123E-68B9-4116-82CA-A8FA38E3B3BC}"/>
                  </a:ext>
                </a:extLst>
              </p:cNvPr>
              <p:cNvSpPr txBox="1"/>
              <p:nvPr/>
            </p:nvSpPr>
            <p:spPr>
              <a:xfrm>
                <a:off x="7985024" y="4317543"/>
                <a:ext cx="914400" cy="189415"/>
              </a:xfrm>
              <a:prstGeom prst="rect">
                <a:avLst/>
              </a:prstGeom>
            </p:spPr>
            <p:txBody>
              <a:bodyPr wrap="none" lIns="0" tIns="0" rIns="0" bIns="0" rtlCol="0">
                <a:noAutofit/>
              </a:bodyPr>
              <a:lstStyle/>
              <a:p>
                <a:pPr defTabSz="432000">
                  <a:spcBef>
                    <a:spcPts val="600"/>
                  </a:spcBef>
                </a:pPr>
                <a:r>
                  <a:rPr lang="en-US" sz="1200" i="1" dirty="0">
                    <a:solidFill>
                      <a:schemeClr val="bg2"/>
                    </a:solidFill>
                  </a:rPr>
                  <a:t>Source: IDC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31F09B2-AD6D-41E0-B36B-3EC1FB32B429}"/>
                </a:ext>
              </a:extLst>
            </p:cNvPr>
            <p:cNvGrpSpPr/>
            <p:nvPr/>
          </p:nvGrpSpPr>
          <p:grpSpPr>
            <a:xfrm>
              <a:off x="6103051" y="2117021"/>
              <a:ext cx="2907308" cy="2416127"/>
              <a:chOff x="6103051" y="2117021"/>
              <a:chExt cx="2907308" cy="2416127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1514BFC-F373-4FBC-8F2B-82A13AB83B5C}"/>
                  </a:ext>
                </a:extLst>
              </p:cNvPr>
              <p:cNvSpPr/>
              <p:nvPr/>
            </p:nvSpPr>
            <p:spPr>
              <a:xfrm>
                <a:off x="7326648" y="2117021"/>
                <a:ext cx="1676844" cy="826476"/>
              </a:xfrm>
              <a:prstGeom prst="rect">
                <a:avLst/>
              </a:prstGeom>
              <a:solidFill>
                <a:srgbClr val="003278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Internet of Things, satellites, healthcare and wearables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4FB70DE-CABE-4067-BC4B-DB7D10FA76A1}"/>
                  </a:ext>
                </a:extLst>
              </p:cNvPr>
              <p:cNvSpPr/>
              <p:nvPr/>
            </p:nvSpPr>
            <p:spPr>
              <a:xfrm>
                <a:off x="6103051" y="2942240"/>
                <a:ext cx="1688058" cy="826476"/>
              </a:xfrm>
              <a:prstGeom prst="rect">
                <a:avLst/>
              </a:prstGeom>
              <a:solidFill>
                <a:srgbClr val="005AB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Autonomous </a:t>
                </a:r>
                <a:br>
                  <a:rPr lang="en-US" sz="1200" dirty="0">
                    <a:solidFill>
                      <a:schemeClr val="bg1"/>
                    </a:solidFill>
                  </a:rPr>
                </a:br>
                <a:r>
                  <a:rPr lang="en-US" sz="1200" dirty="0">
                    <a:solidFill>
                      <a:schemeClr val="bg1"/>
                    </a:solidFill>
                  </a:rPr>
                  <a:t>machines, </a:t>
                </a:r>
                <a:br>
                  <a:rPr lang="en-US" sz="1200" dirty="0">
                    <a:solidFill>
                      <a:schemeClr val="bg1"/>
                    </a:solidFill>
                  </a:rPr>
                </a:br>
                <a:r>
                  <a:rPr lang="en-US" sz="1200" dirty="0">
                    <a:solidFill>
                      <a:schemeClr val="bg1"/>
                    </a:solidFill>
                  </a:rPr>
                  <a:t>drones and robots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CB24ECF-2EA1-472B-B2C9-7BB79496D2CA}"/>
                  </a:ext>
                </a:extLst>
              </p:cNvPr>
              <p:cNvSpPr/>
              <p:nvPr/>
            </p:nvSpPr>
            <p:spPr>
              <a:xfrm>
                <a:off x="7322434" y="3706672"/>
                <a:ext cx="1676844" cy="826476"/>
              </a:xfrm>
              <a:prstGeom prst="rect">
                <a:avLst/>
              </a:prstGeom>
              <a:solidFill>
                <a:srgbClr val="4875B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Computer vision, </a:t>
                </a:r>
                <a:br>
                  <a:rPr lang="en-US" sz="1200" dirty="0">
                    <a:solidFill>
                      <a:schemeClr val="bg1"/>
                    </a:solidFill>
                  </a:rPr>
                </a:br>
                <a:r>
                  <a:rPr lang="en-US" sz="1200" dirty="0">
                    <a:solidFill>
                      <a:schemeClr val="bg1"/>
                    </a:solidFill>
                  </a:rPr>
                  <a:t>virtual and </a:t>
                </a:r>
                <a:br>
                  <a:rPr lang="en-US" sz="1200" dirty="0">
                    <a:solidFill>
                      <a:schemeClr val="bg1"/>
                    </a:solidFill>
                  </a:rPr>
                </a:br>
                <a:r>
                  <a:rPr lang="en-US" sz="1200" dirty="0">
                    <a:solidFill>
                      <a:schemeClr val="bg1"/>
                    </a:solidFill>
                  </a:rPr>
                  <a:t>augmented reality</a:t>
                </a:r>
              </a:p>
            </p:txBody>
          </p:sp>
          <p:pic>
            <p:nvPicPr>
              <p:cNvPr id="51" name="Picture 6" descr="Image result for healthcare wearables">
                <a:extLst>
                  <a:ext uri="{FF2B5EF4-FFF2-40B4-BE49-F238E27FC236}">
                    <a16:creationId xmlns:a16="http://schemas.microsoft.com/office/drawing/2014/main" id="{C2A15A66-0A74-4838-BFC2-FF958D2345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118492" y="2133831"/>
                <a:ext cx="1223129" cy="806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4" descr="Image result for self driving cars">
                <a:extLst>
                  <a:ext uri="{FF2B5EF4-FFF2-40B4-BE49-F238E27FC236}">
                    <a16:creationId xmlns:a16="http://schemas.microsoft.com/office/drawing/2014/main" id="{49E9DE0D-33A8-41CC-A0A5-3EE70BE4AA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787230" y="2937826"/>
                <a:ext cx="1223129" cy="7699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Image result for virtual reality">
                <a:extLst>
                  <a:ext uri="{FF2B5EF4-FFF2-40B4-BE49-F238E27FC236}">
                    <a16:creationId xmlns:a16="http://schemas.microsoft.com/office/drawing/2014/main" id="{ABBA8EFC-FC5B-4B42-B6DD-5FA66584A6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106187" y="3713851"/>
                <a:ext cx="1212343" cy="809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845D059-1B95-423E-86E6-2DE1F4D48C39}"/>
              </a:ext>
            </a:extLst>
          </p:cNvPr>
          <p:cNvGrpSpPr/>
          <p:nvPr/>
        </p:nvGrpSpPr>
        <p:grpSpPr>
          <a:xfrm>
            <a:off x="171813" y="1005959"/>
            <a:ext cx="2900441" cy="3719118"/>
            <a:chOff x="171813" y="1005959"/>
            <a:chExt cx="2900441" cy="3719118"/>
          </a:xfrm>
        </p:grpSpPr>
        <p:grpSp>
          <p:nvGrpSpPr>
            <p:cNvPr id="6" name="Group 5"/>
            <p:cNvGrpSpPr/>
            <p:nvPr/>
          </p:nvGrpSpPr>
          <p:grpSpPr>
            <a:xfrm>
              <a:off x="186164" y="1005959"/>
              <a:ext cx="2880360" cy="2125456"/>
              <a:chOff x="186164" y="805224"/>
              <a:chExt cx="2880360" cy="2125456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2A7F0C-9CC7-4A5A-9FCD-398C590116EC}"/>
                  </a:ext>
                </a:extLst>
              </p:cNvPr>
              <p:cNvSpPr txBox="1"/>
              <p:nvPr/>
            </p:nvSpPr>
            <p:spPr>
              <a:xfrm>
                <a:off x="701169" y="2290600"/>
                <a:ext cx="460540" cy="640080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204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</a:t>
                </a:r>
                <a:endParaRPr kumimoji="0" lang="en-US" sz="3600" b="0" i="1" u="sng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186164" y="805224"/>
                <a:ext cx="2880360" cy="131179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Complexity: Ultra Rapid Growth in # of Systems</a:t>
                </a:r>
                <a:endPara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100B Devices, 1-2B of them the Core – most Edge/Endpoints</a:t>
                </a:r>
              </a:p>
              <a:p>
                <a:pPr marL="0" marR="0" lvl="0" indent="0" algn="r" defTabSz="6858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dirty="0">
                    <a:solidFill>
                      <a:srgbClr val="FFFFFF"/>
                    </a:solidFill>
                  </a:rPr>
                  <a:t>(Source: IDC)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F05D8B8-F55F-45C0-B1D0-FF886F59E15E}"/>
                </a:ext>
              </a:extLst>
            </p:cNvPr>
            <p:cNvSpPr/>
            <p:nvPr/>
          </p:nvSpPr>
          <p:spPr>
            <a:xfrm>
              <a:off x="1395410" y="2308950"/>
              <a:ext cx="1676844" cy="826476"/>
            </a:xfrm>
            <a:prstGeom prst="rect">
              <a:avLst/>
            </a:prstGeom>
            <a:solidFill>
              <a:srgbClr val="003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CORE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Large datacenters, public and private cloud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223C12B-9FCB-4211-B8E9-6EEE4F9BF895}"/>
                </a:ext>
              </a:extLst>
            </p:cNvPr>
            <p:cNvSpPr/>
            <p:nvPr/>
          </p:nvSpPr>
          <p:spPr>
            <a:xfrm>
              <a:off x="171813" y="3134169"/>
              <a:ext cx="1688058" cy="826476"/>
            </a:xfrm>
            <a:prstGeom prst="rect">
              <a:avLst/>
            </a:prstGeom>
            <a:solidFill>
              <a:srgbClr val="005AB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EDGE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Branch offices, remote locations, factories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343389B-A504-4038-99D0-43A14E65DDCC}"/>
                </a:ext>
              </a:extLst>
            </p:cNvPr>
            <p:cNvSpPr/>
            <p:nvPr/>
          </p:nvSpPr>
          <p:spPr>
            <a:xfrm>
              <a:off x="1391196" y="3898601"/>
              <a:ext cx="1676844" cy="826476"/>
            </a:xfrm>
            <a:prstGeom prst="rect">
              <a:avLst/>
            </a:prstGeom>
            <a:solidFill>
              <a:srgbClr val="4875B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ENDPOINT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Computers, phones, various devices</a:t>
              </a:r>
            </a:p>
          </p:txBody>
        </p:sp>
        <p:pic>
          <p:nvPicPr>
            <p:cNvPr id="58" name="Picture 2" descr="Image result for large datacenter">
              <a:extLst>
                <a:ext uri="{FF2B5EF4-FFF2-40B4-BE49-F238E27FC236}">
                  <a16:creationId xmlns:a16="http://schemas.microsoft.com/office/drawing/2014/main" id="{CD2A780E-80C3-4E5B-97BD-80C85A1AF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25" y="2317757"/>
              <a:ext cx="1209555" cy="806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8" descr="Image result for server rack in the office">
              <a:extLst>
                <a:ext uri="{FF2B5EF4-FFF2-40B4-BE49-F238E27FC236}">
                  <a16:creationId xmlns:a16="http://schemas.microsoft.com/office/drawing/2014/main" id="{0EBF10F6-02FC-4F97-AA72-408B401A6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876" y="3122576"/>
              <a:ext cx="1208170" cy="806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Image result for laptops">
              <a:extLst>
                <a:ext uri="{FF2B5EF4-FFF2-40B4-BE49-F238E27FC236}">
                  <a16:creationId xmlns:a16="http://schemas.microsoft.com/office/drawing/2014/main" id="{96F4A6C7-0CC0-45C3-B802-F6BD5E3CC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19" y="3895847"/>
              <a:ext cx="1224561" cy="816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3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77447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 rot="10800000">
            <a:off x="0" y="314"/>
            <a:ext cx="9144000" cy="1915046"/>
          </a:xfrm>
          <a:prstGeom prst="rect">
            <a:avLst/>
          </a:prstGeom>
          <a:gradFill>
            <a:gsLst>
              <a:gs pos="25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4650" y="830717"/>
            <a:ext cx="8374063" cy="3735977"/>
            <a:chOff x="374650" y="816429"/>
            <a:chExt cx="8374063" cy="3735977"/>
          </a:xfrm>
        </p:grpSpPr>
        <p:sp>
          <p:nvSpPr>
            <p:cNvPr id="3" name="Rectangle 2"/>
            <p:cNvSpPr/>
            <p:nvPr/>
          </p:nvSpPr>
          <p:spPr>
            <a:xfrm>
              <a:off x="374650" y="816429"/>
              <a:ext cx="8374063" cy="3735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45680BC-82C1-4B59-B4BF-FC440C594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3106" y="1169959"/>
              <a:ext cx="711408" cy="71140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0C11EB4-A714-4352-A140-CA753A304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1705" y="1096527"/>
              <a:ext cx="711096" cy="8184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4572F9-3B8A-487B-B17B-D04BDA224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5865" y="1126244"/>
              <a:ext cx="676366" cy="75899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61944F-9429-4E92-8C58-C589CA9BF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5295" y="1158229"/>
              <a:ext cx="614093" cy="86695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221D37-F2DD-4D0F-A324-28D5AD14F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1904" y="1169959"/>
              <a:ext cx="830897" cy="735156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6E69FB2-2D57-42CA-AD3F-4A000743FD86}"/>
                </a:ext>
              </a:extLst>
            </p:cNvPr>
            <p:cNvSpPr/>
            <p:nvPr/>
          </p:nvSpPr>
          <p:spPr>
            <a:xfrm>
              <a:off x="779552" y="2074553"/>
              <a:ext cx="1289948" cy="4341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afety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B4F6479-BB78-4B76-93DE-E212197C1CF2}"/>
                </a:ext>
              </a:extLst>
            </p:cNvPr>
            <p:cNvSpPr/>
            <p:nvPr/>
          </p:nvSpPr>
          <p:spPr>
            <a:xfrm>
              <a:off x="2120592" y="2074553"/>
              <a:ext cx="1718468" cy="4341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ccessibility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BC4B69-6A92-4CA0-A9C8-BA59641E9E1E}"/>
                </a:ext>
              </a:extLst>
            </p:cNvPr>
            <p:cNvSpPr/>
            <p:nvPr/>
          </p:nvSpPr>
          <p:spPr>
            <a:xfrm>
              <a:off x="3871805" y="2074553"/>
              <a:ext cx="1532167" cy="4341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rivacy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77B404F-BB5D-4FA5-8978-ACF7A07F8A38}"/>
                </a:ext>
              </a:extLst>
            </p:cNvPr>
            <p:cNvSpPr/>
            <p:nvPr/>
          </p:nvSpPr>
          <p:spPr>
            <a:xfrm>
              <a:off x="5322753" y="2074553"/>
              <a:ext cx="1817468" cy="4341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uthenticity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B21D1F0-5D42-4C17-9DCB-FD27E95CC499}"/>
                </a:ext>
              </a:extLst>
            </p:cNvPr>
            <p:cNvSpPr/>
            <p:nvPr/>
          </p:nvSpPr>
          <p:spPr>
            <a:xfrm>
              <a:off x="7032528" y="2074553"/>
              <a:ext cx="1374950" cy="4341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ecurity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0457EF-EB99-40B3-90C8-D46F22713E9A}"/>
                </a:ext>
              </a:extLst>
            </p:cNvPr>
            <p:cNvSpPr/>
            <p:nvPr/>
          </p:nvSpPr>
          <p:spPr>
            <a:xfrm>
              <a:off x="3435765" y="3967300"/>
              <a:ext cx="22509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Cyber Protection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1CCA51D-70D8-4474-9FD5-3711AE0A75E2}"/>
                </a:ext>
              </a:extLst>
            </p:cNvPr>
            <p:cNvSpPr txBox="1"/>
            <p:nvPr/>
          </p:nvSpPr>
          <p:spPr>
            <a:xfrm>
              <a:off x="6788067" y="3088799"/>
              <a:ext cx="1813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Cyber</a:t>
              </a:r>
              <a:r>
                <a:rPr lang="en-US" b="1" dirty="0">
                  <a:solidFill>
                    <a:srgbClr val="00204D"/>
                  </a:solidFill>
                  <a:latin typeface="Arial"/>
                </a:rPr>
                <a:t>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Security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8EE1E5-272F-484D-BAF8-0B42377551B4}"/>
                </a:ext>
              </a:extLst>
            </p:cNvPr>
            <p:cNvSpPr txBox="1"/>
            <p:nvPr/>
          </p:nvSpPr>
          <p:spPr>
            <a:xfrm>
              <a:off x="1407814" y="3110234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Data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Protection</a:t>
              </a:r>
            </a:p>
          </p:txBody>
        </p:sp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EBBB064D-E7B6-4C87-A36F-03904E48EE87}"/>
                </a:ext>
              </a:extLst>
            </p:cNvPr>
            <p:cNvSpPr/>
            <p:nvPr/>
          </p:nvSpPr>
          <p:spPr>
            <a:xfrm rot="5400000">
              <a:off x="4368911" y="-77847"/>
              <a:ext cx="384645" cy="7454298"/>
            </a:xfrm>
            <a:prstGeom prst="rightBrace">
              <a:avLst>
                <a:gd name="adj1" fmla="val 58968"/>
                <a:gd name="adj2" fmla="val 50000"/>
              </a:avLst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Right Brace 34">
              <a:extLst>
                <a:ext uri="{FF2B5EF4-FFF2-40B4-BE49-F238E27FC236}">
                  <a16:creationId xmlns:a16="http://schemas.microsoft.com/office/drawing/2014/main" id="{5AABE81F-517A-49A4-B983-CB203DA3CACD}"/>
                </a:ext>
              </a:extLst>
            </p:cNvPr>
            <p:cNvSpPr/>
            <p:nvPr/>
          </p:nvSpPr>
          <p:spPr>
            <a:xfrm rot="5400000">
              <a:off x="2201169" y="1308398"/>
              <a:ext cx="303552" cy="3037720"/>
            </a:xfrm>
            <a:prstGeom prst="rightBrace">
              <a:avLst>
                <a:gd name="adj1" fmla="val 57414"/>
                <a:gd name="adj2" fmla="val 50000"/>
              </a:avLst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ight Brace 35">
              <a:extLst>
                <a:ext uri="{FF2B5EF4-FFF2-40B4-BE49-F238E27FC236}">
                  <a16:creationId xmlns:a16="http://schemas.microsoft.com/office/drawing/2014/main" id="{A6424ADA-B0BF-4A1C-9503-9710E3451190}"/>
                </a:ext>
              </a:extLst>
            </p:cNvPr>
            <p:cNvSpPr/>
            <p:nvPr/>
          </p:nvSpPr>
          <p:spPr>
            <a:xfrm rot="5400000">
              <a:off x="7542949" y="2161056"/>
              <a:ext cx="303554" cy="1187314"/>
            </a:xfrm>
            <a:prstGeom prst="rightBrace">
              <a:avLst>
                <a:gd name="adj1" fmla="val 50017"/>
                <a:gd name="adj2" fmla="val 50000"/>
              </a:avLst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609E81F0-B765-40FE-86B8-28C7C887495C}"/>
              </a:ext>
            </a:extLst>
          </p:cNvPr>
          <p:cNvSpPr txBox="1">
            <a:spLocks/>
          </p:cNvSpPr>
          <p:nvPr/>
        </p:nvSpPr>
        <p:spPr>
          <a:xfrm>
            <a:off x="336730" y="299668"/>
            <a:ext cx="8636805" cy="4069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Cyber Protection for the Digital World</a:t>
            </a:r>
          </a:p>
        </p:txBody>
      </p:sp>
    </p:spTree>
    <p:extLst>
      <p:ext uri="{BB962C8B-B14F-4D97-AF65-F5344CB8AC3E}">
        <p14:creationId xmlns:p14="http://schemas.microsoft.com/office/powerpoint/2010/main" val="204174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le:PSX-SCPH-5001-Motherboard.jpg">
            <a:extLst>
              <a:ext uri="{FF2B5EF4-FFF2-40B4-BE49-F238E27FC236}">
                <a16:creationId xmlns:a16="http://schemas.microsoft.com/office/drawing/2014/main" id="{F24691B8-7E10-4178-A4D3-37F164F7B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965" y="2469"/>
            <a:ext cx="9144000" cy="4760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0E8B8E38-4371-4FB6-BE70-E954DB10FFEF}"/>
              </a:ext>
            </a:extLst>
          </p:cNvPr>
          <p:cNvSpPr/>
          <p:nvPr/>
        </p:nvSpPr>
        <p:spPr>
          <a:xfrm rot="10800000">
            <a:off x="-16796" y="-17974"/>
            <a:ext cx="9144000" cy="1915046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68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09E81F0-B765-40FE-86B8-28C7C887495C}"/>
              </a:ext>
            </a:extLst>
          </p:cNvPr>
          <p:cNvSpPr txBox="1">
            <a:spLocks/>
          </p:cNvSpPr>
          <p:nvPr/>
        </p:nvSpPr>
        <p:spPr>
          <a:xfrm>
            <a:off x="336730" y="299668"/>
            <a:ext cx="8636805" cy="4069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Implementation of Cyber Protection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Five Levels of Integration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4E161D-2C4B-4B4C-BB2E-FDEBC36E5C4A}"/>
              </a:ext>
            </a:extLst>
          </p:cNvPr>
          <p:cNvGrpSpPr/>
          <p:nvPr/>
        </p:nvGrpSpPr>
        <p:grpSpPr>
          <a:xfrm>
            <a:off x="374650" y="1131888"/>
            <a:ext cx="5104263" cy="3439236"/>
            <a:chOff x="2060811" y="1005959"/>
            <a:chExt cx="5104263" cy="4049639"/>
          </a:xfrm>
        </p:grpSpPr>
        <p:sp>
          <p:nvSpPr>
            <p:cNvPr id="2" name="Rectangle 1"/>
            <p:cNvSpPr/>
            <p:nvPr/>
          </p:nvSpPr>
          <p:spPr>
            <a:xfrm>
              <a:off x="2060811" y="1005959"/>
              <a:ext cx="5104263" cy="40496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65B89F-1A58-40E6-93E1-70D9381D213B}"/>
                </a:ext>
              </a:extLst>
            </p:cNvPr>
            <p:cNvGrpSpPr/>
            <p:nvPr/>
          </p:nvGrpSpPr>
          <p:grpSpPr>
            <a:xfrm>
              <a:off x="2405513" y="1153845"/>
              <a:ext cx="4499237" cy="3771529"/>
              <a:chOff x="2405513" y="1153845"/>
              <a:chExt cx="4499237" cy="3771529"/>
            </a:xfrm>
          </p:grpSpPr>
          <p:sp>
            <p:nvSpPr>
              <p:cNvPr id="19" name="Arrow: Pentagon 6">
                <a:extLst>
                  <a:ext uri="{FF2B5EF4-FFF2-40B4-BE49-F238E27FC236}">
                    <a16:creationId xmlns:a16="http://schemas.microsoft.com/office/drawing/2014/main" id="{FD6481FD-4396-4B17-B22C-B3751E9DDE36}"/>
                  </a:ext>
                </a:extLst>
              </p:cNvPr>
              <p:cNvSpPr/>
              <p:nvPr/>
            </p:nvSpPr>
            <p:spPr>
              <a:xfrm>
                <a:off x="2405515" y="1915361"/>
                <a:ext cx="4499235" cy="725468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Ins="288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2. User interface integration</a:t>
                </a:r>
                <a:b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Unified user interface between products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Arrow: Pentagon 6">
                <a:extLst>
                  <a:ext uri="{FF2B5EF4-FFF2-40B4-BE49-F238E27FC236}">
                    <a16:creationId xmlns:a16="http://schemas.microsoft.com/office/drawing/2014/main" id="{FD6481FD-4396-4B17-B22C-B3751E9DDE36}"/>
                  </a:ext>
                </a:extLst>
              </p:cNvPr>
              <p:cNvSpPr/>
              <p:nvPr/>
            </p:nvSpPr>
            <p:spPr>
              <a:xfrm>
                <a:off x="2405514" y="2676876"/>
                <a:ext cx="4499235" cy="725468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Ins="288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3. Management integration</a:t>
                </a:r>
                <a:b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Common management and policies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Arrow: Pentagon 6">
                <a:extLst>
                  <a:ext uri="{FF2B5EF4-FFF2-40B4-BE49-F238E27FC236}">
                    <a16:creationId xmlns:a16="http://schemas.microsoft.com/office/drawing/2014/main" id="{FD6481FD-4396-4B17-B22C-B3751E9DDE36}"/>
                  </a:ext>
                </a:extLst>
              </p:cNvPr>
              <p:cNvSpPr/>
              <p:nvPr/>
            </p:nvSpPr>
            <p:spPr>
              <a:xfrm>
                <a:off x="2405514" y="3438392"/>
                <a:ext cx="4499235" cy="725468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Ins="288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4. Product integration</a:t>
                </a:r>
                <a:b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Products exchange information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Arrow: Pentagon 6">
                <a:extLst>
                  <a:ext uri="{FF2B5EF4-FFF2-40B4-BE49-F238E27FC236}">
                    <a16:creationId xmlns:a16="http://schemas.microsoft.com/office/drawing/2014/main" id="{FD6481FD-4396-4B17-B22C-B3751E9DDE36}"/>
                  </a:ext>
                </a:extLst>
              </p:cNvPr>
              <p:cNvSpPr/>
              <p:nvPr/>
            </p:nvSpPr>
            <p:spPr>
              <a:xfrm>
                <a:off x="2405513" y="4199906"/>
                <a:ext cx="4499235" cy="725468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Ins="288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5. Technology integration</a:t>
                </a:r>
                <a:b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Complete integration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Arrow: Pentagon 6">
                <a:extLst>
                  <a:ext uri="{FF2B5EF4-FFF2-40B4-BE49-F238E27FC236}">
                    <a16:creationId xmlns:a16="http://schemas.microsoft.com/office/drawing/2014/main" id="{31CCB9C6-1BF4-4F7F-9090-CA801FB1BF8B}"/>
                  </a:ext>
                </a:extLst>
              </p:cNvPr>
              <p:cNvSpPr/>
              <p:nvPr/>
            </p:nvSpPr>
            <p:spPr>
              <a:xfrm>
                <a:off x="2405513" y="1153845"/>
                <a:ext cx="4499235" cy="725468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75000"/>
                      <a:lumOff val="25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Ins="288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1. Business integration</a:t>
                </a:r>
                <a:b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Sales and marketing bundle of products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CD5433-FF11-49C6-8FAA-6FA87DDFDD5E}"/>
              </a:ext>
            </a:extLst>
          </p:cNvPr>
          <p:cNvGrpSpPr/>
          <p:nvPr/>
        </p:nvGrpSpPr>
        <p:grpSpPr>
          <a:xfrm>
            <a:off x="5588006" y="1570797"/>
            <a:ext cx="3160707" cy="2501463"/>
            <a:chOff x="5588006" y="1570797"/>
            <a:chExt cx="3160707" cy="250146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D97E19-AA32-4A7F-B552-AE66FA07F3B5}"/>
                </a:ext>
              </a:extLst>
            </p:cNvPr>
            <p:cNvSpPr/>
            <p:nvPr/>
          </p:nvSpPr>
          <p:spPr>
            <a:xfrm>
              <a:off x="5588006" y="1570797"/>
              <a:ext cx="3160707" cy="2501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C7039C1-665F-45A8-ACDC-83AA122C6C5A}"/>
                </a:ext>
              </a:extLst>
            </p:cNvPr>
            <p:cNvGrpSpPr/>
            <p:nvPr/>
          </p:nvGrpSpPr>
          <p:grpSpPr>
            <a:xfrm>
              <a:off x="5737680" y="1960133"/>
              <a:ext cx="2861357" cy="1760722"/>
              <a:chOff x="3570675" y="1263549"/>
              <a:chExt cx="5470679" cy="336635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9975D73-C7ED-41A1-B046-F821C1F59B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31468" y="1995024"/>
                <a:ext cx="609988" cy="86389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2E2AA7E-3B78-49BC-BE03-6074A1B5F4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94138" y="3863846"/>
                <a:ext cx="1201485" cy="523627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90D6538-F647-40CE-8D0F-E24EBEE7DE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66913" y="1263549"/>
                <a:ext cx="1156629" cy="679725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D248831-12AD-40B4-9250-CF77C9301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70675" y="2463992"/>
                <a:ext cx="1084066" cy="95857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78288DE-FA45-477E-8B85-95D754C5DD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13567" y="1962915"/>
                <a:ext cx="1461365" cy="1002154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D91F527-C360-4349-AB44-8B85CF61E8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95623" y="1283204"/>
                <a:ext cx="1699017" cy="299174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74CEF4D-93C0-4255-B276-70C860FA05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76118" y="3672518"/>
                <a:ext cx="828349" cy="66227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2463040-28E4-4E01-A766-9FE15C7C27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188" t="9073" r="7188" b="9073"/>
              <a:stretch/>
            </p:blipFill>
            <p:spPr>
              <a:xfrm>
                <a:off x="7176118" y="1297622"/>
                <a:ext cx="918486" cy="57740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74C87FC-9C03-4C1F-8140-64862E91E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78861" y="2797623"/>
                <a:ext cx="1262493" cy="103317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FA0A9DA-9207-4456-B54A-01AF2CB88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51220" y="3298893"/>
                <a:ext cx="518920" cy="889204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FD73BD1-BFCF-4064-871B-498EDDEFD3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56708" y="2608970"/>
                <a:ext cx="806451" cy="993872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4549AE3-0550-4E93-91A1-63D4E443D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818114">
                <a:off x="5645757" y="3554449"/>
                <a:ext cx="1075458" cy="1075458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4CAC7BF-61B4-47AD-B359-3673D2A6CB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99245" y="1426842"/>
                <a:ext cx="549469" cy="86678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679FD1D-1D87-4346-A747-DEDCC4194A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21398" y="2671429"/>
                <a:ext cx="337420" cy="1024912"/>
              </a:xfrm>
              <a:prstGeom prst="roundRect">
                <a:avLst>
                  <a:gd name="adj" fmla="val 25913"/>
                </a:avLst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E1A63077-386E-4AEE-9D41-2169C0A9C0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21922" y="2906807"/>
                <a:ext cx="968557" cy="909152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550861F-C948-4612-927E-FC8F932C10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61075" y="1526606"/>
                <a:ext cx="936181" cy="97729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674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5694" y="7619"/>
            <a:ext cx="4578306" cy="47633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40" y="0"/>
            <a:ext cx="4569834" cy="477100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0800000">
            <a:off x="0" y="314"/>
            <a:ext cx="9144000" cy="1915046"/>
          </a:xfrm>
          <a:prstGeom prst="rect">
            <a:avLst/>
          </a:prstGeom>
          <a:gradFill>
            <a:gsLst>
              <a:gs pos="25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4649" y="896830"/>
            <a:ext cx="8374064" cy="3104403"/>
            <a:chOff x="374649" y="1040879"/>
            <a:chExt cx="8374064" cy="3104403"/>
          </a:xfrm>
        </p:grpSpPr>
        <p:sp>
          <p:nvSpPr>
            <p:cNvPr id="4" name="Rectangle 3"/>
            <p:cNvSpPr/>
            <p:nvPr/>
          </p:nvSpPr>
          <p:spPr>
            <a:xfrm>
              <a:off x="374649" y="1043907"/>
              <a:ext cx="1595574" cy="3101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69271" y="1043905"/>
              <a:ext cx="1595574" cy="3101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63894" y="1043904"/>
              <a:ext cx="1595574" cy="3101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458516" y="1043903"/>
              <a:ext cx="1595574" cy="3101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153138" y="1040879"/>
              <a:ext cx="1595574" cy="3101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9D32831-8CD9-4738-B2F5-C4668B159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414" y="1258510"/>
              <a:ext cx="976440" cy="97644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9552C1F-0683-4942-9C51-0E224027C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8369" y="1248528"/>
              <a:ext cx="977377" cy="97644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27BEF3C-D180-4933-9285-44C78369A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2992" y="1281312"/>
              <a:ext cx="977377" cy="97644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1842CC-10E0-4822-AFE4-AAB7EFA95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2265" y="1286863"/>
              <a:ext cx="976440" cy="97644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82722C9-97A6-433A-B1D0-6FF6C3632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8847" y="1333371"/>
              <a:ext cx="977377" cy="97644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A922FF-B51E-423F-9FB3-20FCBCFBF133}"/>
                </a:ext>
              </a:extLst>
            </p:cNvPr>
            <p:cNvSpPr/>
            <p:nvPr/>
          </p:nvSpPr>
          <p:spPr>
            <a:xfrm>
              <a:off x="374649" y="2276100"/>
              <a:ext cx="1595573" cy="14824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AnyData Technology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3A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Reliable protection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3A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3A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 any workload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3A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3A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3A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 any environment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B8F1B1E-5E52-4EE0-B796-E4E8A08DE1F4}"/>
                </a:ext>
              </a:extLst>
            </p:cNvPr>
            <p:cNvSpPr/>
            <p:nvPr/>
          </p:nvSpPr>
          <p:spPr>
            <a:xfrm>
              <a:off x="2069272" y="2276100"/>
              <a:ext cx="1595574" cy="14824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1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Acronis Cyber Infrastructure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3A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Scale-out cost-efficient multi-purpose software-defined infrastructure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5283E2-A892-4716-93FF-389B6824FBAB}"/>
                </a:ext>
              </a:extLst>
            </p:cNvPr>
            <p:cNvSpPr/>
            <p:nvPr/>
          </p:nvSpPr>
          <p:spPr>
            <a:xfrm>
              <a:off x="3763894" y="2276100"/>
              <a:ext cx="1595574" cy="14824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Hybrid Cloud 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Architecture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3A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Full control and flexibility for managing data, applications and systems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D3ACE7B-3E51-4212-9388-A12DE2576CB4}"/>
                </a:ext>
              </a:extLst>
            </p:cNvPr>
            <p:cNvSpPr/>
            <p:nvPr/>
          </p:nvSpPr>
          <p:spPr>
            <a:xfrm>
              <a:off x="5458515" y="2276100"/>
              <a:ext cx="1595575" cy="14824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1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Blockchain</a:t>
              </a:r>
            </a:p>
            <a:p>
              <a:pPr marL="0" marR="0" lvl="1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3EAF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3EAF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3A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Distributed crypto architecture for authenticity and privacy control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34BF15F-DFBE-4C71-90CF-CBAD30A15042}"/>
                </a:ext>
              </a:extLst>
            </p:cNvPr>
            <p:cNvSpPr/>
            <p:nvPr/>
          </p:nvSpPr>
          <p:spPr>
            <a:xfrm>
              <a:off x="7153138" y="2276100"/>
              <a:ext cx="1595575" cy="14824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44000" rIns="108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1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Artificial Intelligence</a:t>
              </a:r>
            </a:p>
            <a:p>
              <a:pPr marL="0" marR="0" lvl="1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3A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Behavioral security, automatic data classification and sorting, autonomous operations, and more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94CC5CB-264D-4952-A839-BD9F11E00462}"/>
              </a:ext>
            </a:extLst>
          </p:cNvPr>
          <p:cNvSpPr txBox="1"/>
          <p:nvPr/>
        </p:nvSpPr>
        <p:spPr>
          <a:xfrm>
            <a:off x="7735400" y="4434746"/>
            <a:ext cx="10711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Thomas Edison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09E81F0-B765-40FE-86B8-28C7C887495C}"/>
              </a:ext>
            </a:extLst>
          </p:cNvPr>
          <p:cNvSpPr txBox="1">
            <a:spLocks/>
          </p:cNvSpPr>
          <p:nvPr/>
        </p:nvSpPr>
        <p:spPr>
          <a:xfrm>
            <a:off x="336730" y="299668"/>
            <a:ext cx="8636805" cy="4069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Acronis Innovations for Cyber Protection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436893-3693-485B-84EE-F70237C1D163}"/>
              </a:ext>
            </a:extLst>
          </p:cNvPr>
          <p:cNvSpPr txBox="1"/>
          <p:nvPr/>
        </p:nvSpPr>
        <p:spPr>
          <a:xfrm>
            <a:off x="958496" y="445664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John Vincent Atanasoff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C393CC-16AA-43A5-9137-49142993EDB0}"/>
              </a:ext>
            </a:extLst>
          </p:cNvPr>
          <p:cNvSpPr/>
          <p:nvPr/>
        </p:nvSpPr>
        <p:spPr>
          <a:xfrm>
            <a:off x="-5" y="4072175"/>
            <a:ext cx="9144000" cy="722769"/>
          </a:xfrm>
          <a:prstGeom prst="rect">
            <a:avLst/>
          </a:prstGeom>
          <a:gradFill>
            <a:gsLst>
              <a:gs pos="0">
                <a:schemeClr val="bg2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300+ patents issued and pending</a:t>
            </a:r>
          </a:p>
        </p:txBody>
      </p:sp>
    </p:spTree>
    <p:extLst>
      <p:ext uri="{BB962C8B-B14F-4D97-AF65-F5344CB8AC3E}">
        <p14:creationId xmlns:p14="http://schemas.microsoft.com/office/powerpoint/2010/main" val="27568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construction-ur-city-sumerian_1">
            <a:extLst>
              <a:ext uri="{FF2B5EF4-FFF2-40B4-BE49-F238E27FC236}">
                <a16:creationId xmlns:a16="http://schemas.microsoft.com/office/drawing/2014/main" id="{78DC57BD-9D2F-4181-A921-D5F310DA1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1542" y="1"/>
            <a:ext cx="9155541" cy="47672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-16796" y="2880196"/>
            <a:ext cx="9160796" cy="1915046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68000">
                <a:schemeClr val="bg2">
                  <a:alpha val="5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9231" y="1531273"/>
            <a:ext cx="4325900" cy="2306446"/>
            <a:chOff x="379231" y="1531273"/>
            <a:chExt cx="4325900" cy="230644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3F4F62E-6952-41C3-A578-5BEB82570FB0}"/>
                </a:ext>
              </a:extLst>
            </p:cNvPr>
            <p:cNvSpPr txBox="1"/>
            <p:nvPr/>
          </p:nvSpPr>
          <p:spPr>
            <a:xfrm>
              <a:off x="1586970" y="3582133"/>
              <a:ext cx="31181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The Earliest Autograph Signatures. Circa 3100 BCE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000" t="-5354" r="-10000" b="-5354"/>
            <a:stretch/>
          </p:blipFill>
          <p:spPr>
            <a:xfrm>
              <a:off x="379231" y="1531273"/>
              <a:ext cx="1207739" cy="230644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5" name="Rectangle 34"/>
          <p:cNvSpPr/>
          <p:nvPr/>
        </p:nvSpPr>
        <p:spPr>
          <a:xfrm rot="10800000">
            <a:off x="-16796" y="314"/>
            <a:ext cx="9160796" cy="1915046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68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FE42C2-08E5-43B3-AFE2-D73DE2C87613}"/>
              </a:ext>
            </a:extLst>
          </p:cNvPr>
          <p:cNvSpPr txBox="1"/>
          <p:nvPr/>
        </p:nvSpPr>
        <p:spPr>
          <a:xfrm>
            <a:off x="5433061" y="4435005"/>
            <a:ext cx="35958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Reconstruction of the Sacred Precinct at Ur, circa 21st century BC.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09E81F0-B765-40FE-86B8-28C7C887495C}"/>
              </a:ext>
            </a:extLst>
          </p:cNvPr>
          <p:cNvSpPr txBox="1">
            <a:spLocks/>
          </p:cNvSpPr>
          <p:nvPr/>
        </p:nvSpPr>
        <p:spPr>
          <a:xfrm>
            <a:off x="336730" y="299668"/>
            <a:ext cx="8310801" cy="4069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Acronis Authenticity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Digital Identity Powered by Blockchain Technology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D6E90-14D2-455E-A016-742F17B96AA0}"/>
              </a:ext>
            </a:extLst>
          </p:cNvPr>
          <p:cNvGrpSpPr/>
          <p:nvPr/>
        </p:nvGrpSpPr>
        <p:grpSpPr>
          <a:xfrm>
            <a:off x="379231" y="1523862"/>
            <a:ext cx="8414550" cy="2640322"/>
            <a:chOff x="374649" y="1392480"/>
            <a:chExt cx="8414550" cy="264032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D6C74A3-669A-4FD6-BED5-D9D87B9F8C63}"/>
                </a:ext>
              </a:extLst>
            </p:cNvPr>
            <p:cNvSpPr/>
            <p:nvPr/>
          </p:nvSpPr>
          <p:spPr>
            <a:xfrm>
              <a:off x="374649" y="2315480"/>
              <a:ext cx="82728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Acronis Notary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52DC042-CC04-4A40-A227-C66E8D955301}"/>
                </a:ext>
              </a:extLst>
            </p:cNvPr>
            <p:cNvGrpSpPr/>
            <p:nvPr/>
          </p:nvGrpSpPr>
          <p:grpSpPr>
            <a:xfrm>
              <a:off x="374649" y="2740028"/>
              <a:ext cx="8272882" cy="1292774"/>
              <a:chOff x="374649" y="1526421"/>
              <a:chExt cx="8272882" cy="2506382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5ABA196-DDBE-4C7E-8F96-29740E1841D8}"/>
                  </a:ext>
                </a:extLst>
              </p:cNvPr>
              <p:cNvSpPr/>
              <p:nvPr/>
            </p:nvSpPr>
            <p:spPr>
              <a:xfrm>
                <a:off x="3703188" y="1526423"/>
                <a:ext cx="1615805" cy="2506380"/>
              </a:xfrm>
              <a:prstGeom prst="rect">
                <a:avLst/>
              </a:prstGeom>
              <a:solidFill>
                <a:schemeClr val="bg2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878981F-E9E9-4422-A473-5EF134149D38}"/>
                  </a:ext>
                </a:extLst>
              </p:cNvPr>
              <p:cNvSpPr/>
              <p:nvPr/>
            </p:nvSpPr>
            <p:spPr>
              <a:xfrm>
                <a:off x="2038919" y="1526423"/>
                <a:ext cx="1615805" cy="2506380"/>
              </a:xfrm>
              <a:prstGeom prst="rect">
                <a:avLst/>
              </a:pr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43456A7-0B82-4CCC-80E4-5B34E5E5E158}"/>
                  </a:ext>
                </a:extLst>
              </p:cNvPr>
              <p:cNvSpPr/>
              <p:nvPr/>
            </p:nvSpPr>
            <p:spPr>
              <a:xfrm>
                <a:off x="374650" y="1526423"/>
                <a:ext cx="1615805" cy="2506380"/>
              </a:xfrm>
              <a:prstGeom prst="rect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63D22BD-325E-47C0-AEFF-8C646A0D70E7}"/>
                  </a:ext>
                </a:extLst>
              </p:cNvPr>
              <p:cNvSpPr txBox="1"/>
              <p:nvPr/>
            </p:nvSpPr>
            <p:spPr>
              <a:xfrm>
                <a:off x="374649" y="1526421"/>
                <a:ext cx="1615805" cy="250638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Smart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/>
                </a:r>
                <a:b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Notarization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0679F3A-8038-411E-8EBA-BB257E8CD61B}"/>
                  </a:ext>
                </a:extLst>
              </p:cNvPr>
              <p:cNvSpPr txBox="1"/>
              <p:nvPr/>
            </p:nvSpPr>
            <p:spPr>
              <a:xfrm>
                <a:off x="2052451" y="1526421"/>
                <a:ext cx="1615805" cy="250638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Multi-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/>
                </a:r>
                <a:b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eSignatures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A9D9328-3050-4937-B7BF-77524019DCE1}"/>
                  </a:ext>
                </a:extLst>
              </p:cNvPr>
              <p:cNvSpPr txBox="1"/>
              <p:nvPr/>
            </p:nvSpPr>
            <p:spPr>
              <a:xfrm>
                <a:off x="3699570" y="1526421"/>
                <a:ext cx="1619423" cy="250638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Verification</a:t>
                </a:r>
                <a:b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and Data DNA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32CA7B6-1FAE-49C8-8166-6B03510D1A6F}"/>
                  </a:ext>
                </a:extLst>
              </p:cNvPr>
              <p:cNvSpPr/>
              <p:nvPr/>
            </p:nvSpPr>
            <p:spPr>
              <a:xfrm>
                <a:off x="5367457" y="1526423"/>
                <a:ext cx="1615805" cy="25063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C5D2579-1BA7-4E39-8246-67F533A9B97A}"/>
                  </a:ext>
                </a:extLst>
              </p:cNvPr>
              <p:cNvSpPr txBox="1"/>
              <p:nvPr/>
            </p:nvSpPr>
            <p:spPr>
              <a:xfrm>
                <a:off x="5398771" y="1526421"/>
                <a:ext cx="1553177" cy="250638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Zero-Trust </a:t>
                </a:r>
                <a:b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Consortium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E06907B-B1CA-40F6-B379-2AB6085B29D1}"/>
                  </a:ext>
                </a:extLst>
              </p:cNvPr>
              <p:cNvSpPr/>
              <p:nvPr/>
            </p:nvSpPr>
            <p:spPr>
              <a:xfrm>
                <a:off x="7031726" y="1526423"/>
                <a:ext cx="1615805" cy="250638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1BD38A0-1734-4E00-B2C1-B7962AE4C092}"/>
                  </a:ext>
                </a:extLst>
              </p:cNvPr>
              <p:cNvSpPr txBox="1"/>
              <p:nvPr/>
            </p:nvSpPr>
            <p:spPr>
              <a:xfrm>
                <a:off x="7031725" y="1543455"/>
                <a:ext cx="1615805" cy="248934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Person</a:t>
                </a: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and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Document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Identification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E1151C3-5C45-4D9B-B933-3342390399DE}"/>
                </a:ext>
              </a:extLst>
            </p:cNvPr>
            <p:cNvSpPr txBox="1"/>
            <p:nvPr/>
          </p:nvSpPr>
          <p:spPr>
            <a:xfrm>
              <a:off x="2077883" y="1392480"/>
              <a:ext cx="1737360" cy="864000"/>
            </a:xfrm>
            <a:prstGeom prst="chevron">
              <a:avLst>
                <a:gd name="adj" fmla="val 15784"/>
              </a:avLst>
            </a:prstGeom>
            <a:gradFill>
              <a:gsLst>
                <a:gs pos="0">
                  <a:schemeClr val="bg2">
                    <a:lumMod val="50000"/>
                    <a:lumOff val="50000"/>
                  </a:schemeClr>
                </a:gs>
                <a:gs pos="88000">
                  <a:schemeClr val="bg2"/>
                </a:gs>
              </a:gsLst>
              <a:lin ang="0" scaled="0"/>
            </a:gra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Timestamping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629318F-7684-4948-9465-62D04C645BCE}"/>
                </a:ext>
              </a:extLst>
            </p:cNvPr>
            <p:cNvSpPr txBox="1"/>
            <p:nvPr/>
          </p:nvSpPr>
          <p:spPr>
            <a:xfrm>
              <a:off x="3720917" y="1392480"/>
              <a:ext cx="1737360" cy="864000"/>
            </a:xfrm>
            <a:prstGeom prst="chevron">
              <a:avLst>
                <a:gd name="adj" fmla="val 15784"/>
              </a:avLst>
            </a:prstGeom>
            <a:gradFill>
              <a:gsLst>
                <a:gs pos="0">
                  <a:schemeClr val="bg2">
                    <a:lumMod val="50000"/>
                    <a:lumOff val="50000"/>
                  </a:schemeClr>
                </a:gs>
                <a:gs pos="88000">
                  <a:schemeClr val="bg2"/>
                </a:gs>
              </a:gsLst>
              <a:lin ang="0" scaled="0"/>
            </a:gra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Signing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6E08B3-4CE7-4E61-AB76-E857ADE6B70C}"/>
                </a:ext>
              </a:extLst>
            </p:cNvPr>
            <p:cNvSpPr txBox="1"/>
            <p:nvPr/>
          </p:nvSpPr>
          <p:spPr>
            <a:xfrm>
              <a:off x="5363951" y="1392480"/>
              <a:ext cx="1737360" cy="864000"/>
            </a:xfrm>
            <a:prstGeom prst="chevron">
              <a:avLst>
                <a:gd name="adj" fmla="val 15784"/>
              </a:avLst>
            </a:prstGeom>
            <a:gradFill>
              <a:gsLst>
                <a:gs pos="0">
                  <a:schemeClr val="bg2">
                    <a:lumMod val="50000"/>
                    <a:lumOff val="50000"/>
                  </a:schemeClr>
                </a:gs>
                <a:gs pos="88000">
                  <a:schemeClr val="bg2"/>
                </a:gs>
              </a:gsLst>
              <a:lin ang="0" scaled="0"/>
            </a:gra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Verification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6C853B7-90FC-4DA4-AF80-820098878E6D}"/>
                </a:ext>
              </a:extLst>
            </p:cNvPr>
            <p:cNvSpPr txBox="1"/>
            <p:nvPr/>
          </p:nvSpPr>
          <p:spPr>
            <a:xfrm>
              <a:off x="7006984" y="1392480"/>
              <a:ext cx="1782215" cy="864000"/>
            </a:xfrm>
            <a:prstGeom prst="chevron">
              <a:avLst>
                <a:gd name="adj" fmla="val 15784"/>
              </a:avLst>
            </a:prstGeom>
            <a:gradFill>
              <a:gsLst>
                <a:gs pos="0">
                  <a:schemeClr val="bg2">
                    <a:lumMod val="50000"/>
                    <a:lumOff val="50000"/>
                  </a:schemeClr>
                </a:gs>
                <a:gs pos="88000">
                  <a:schemeClr val="bg2"/>
                </a:gs>
              </a:gsLst>
              <a:lin ang="0" scaled="0"/>
            </a:gra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Identification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3D08200-74B8-4611-8D93-4D2E0ECA36BD}"/>
                </a:ext>
              </a:extLst>
            </p:cNvPr>
            <p:cNvSpPr txBox="1"/>
            <p:nvPr/>
          </p:nvSpPr>
          <p:spPr>
            <a:xfrm>
              <a:off x="374649" y="1392480"/>
              <a:ext cx="1797560" cy="864000"/>
            </a:xfrm>
            <a:prstGeom prst="chevron">
              <a:avLst>
                <a:gd name="adj" fmla="val 15784"/>
              </a:avLst>
            </a:prstGeom>
            <a:gradFill>
              <a:gsLst>
                <a:gs pos="0">
                  <a:schemeClr val="bg2">
                    <a:lumMod val="50000"/>
                    <a:lumOff val="50000"/>
                  </a:schemeClr>
                </a:gs>
                <a:gs pos="88000">
                  <a:schemeClr val="bg2"/>
                </a:gs>
              </a:gsLst>
              <a:lin ang="0" scaled="0"/>
            </a:gra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Certification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184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YNAMIC COMPONENT TIME SUPPRESSLEADINGZERO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Main Master">
  <a:themeElements>
    <a:clrScheme name="Acronis">
      <a:dk1>
        <a:srgbClr val="00204D"/>
      </a:dk1>
      <a:lt1>
        <a:srgbClr val="FFFFFF"/>
      </a:lt1>
      <a:dk2>
        <a:srgbClr val="FFFFFF"/>
      </a:dk2>
      <a:lt2>
        <a:srgbClr val="00204D"/>
      </a:lt2>
      <a:accent1>
        <a:srgbClr val="4875B3"/>
      </a:accent1>
      <a:accent2>
        <a:srgbClr val="011F4D"/>
      </a:accent2>
      <a:accent3>
        <a:srgbClr val="9297A1"/>
      </a:accent3>
      <a:accent4>
        <a:srgbClr val="9DC225"/>
      </a:accent4>
      <a:accent5>
        <a:srgbClr val="79ADC2"/>
      </a:accent5>
      <a:accent6>
        <a:srgbClr val="D5D5D5"/>
      </a:accent6>
      <a:hlink>
        <a:srgbClr val="4875B3"/>
      </a:hlink>
      <a:folHlink>
        <a:srgbClr val="954F72"/>
      </a:folHlink>
    </a:clrScheme>
    <a:fontScheme name="Acron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1A70B13-CB1F-4DBE-870E-916ECD3C6C51}" vid="{60071C14-F7EC-482D-BCAF-6292E71CDB74}"/>
    </a:ext>
  </a:extLst>
</a:theme>
</file>

<file path=ppt/theme/theme2.xml><?xml version="1.0" encoding="utf-8"?>
<a:theme xmlns:a="http://schemas.openxmlformats.org/drawingml/2006/main" name="2_Main Master">
  <a:themeElements>
    <a:clrScheme name="Custom 50">
      <a:dk1>
        <a:srgbClr val="000000"/>
      </a:dk1>
      <a:lt1>
        <a:srgbClr val="FFFFFF"/>
      </a:lt1>
      <a:dk2>
        <a:srgbClr val="005ABE"/>
      </a:dk2>
      <a:lt2>
        <a:srgbClr val="00204D"/>
      </a:lt2>
      <a:accent1>
        <a:srgbClr val="4875B3"/>
      </a:accent1>
      <a:accent2>
        <a:srgbClr val="E3EAF3"/>
      </a:accent2>
      <a:accent3>
        <a:srgbClr val="82B414"/>
      </a:accent3>
      <a:accent4>
        <a:srgbClr val="D92C23"/>
      </a:accent4>
      <a:accent5>
        <a:srgbClr val="FF7200"/>
      </a:accent5>
      <a:accent6>
        <a:srgbClr val="FFA30F"/>
      </a:accent6>
      <a:hlink>
        <a:srgbClr val="4875B3"/>
      </a:hlink>
      <a:folHlink>
        <a:srgbClr val="4875B3"/>
      </a:folHlink>
    </a:clrScheme>
    <a:fontScheme name="Acron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lIns="0" tIns="0" rIns="0" bIns="0" rtlCol="0" anchor="t"/>
      <a:lstStyle>
        <a:defPPr algn="ctr">
          <a:defRPr sz="3200"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0" tIns="0" rIns="0" bIns="0" rtlCol="0">
        <a:noAutofit/>
      </a:bodyPr>
      <a:lstStyle>
        <a:defPPr defTabSz="432000">
          <a:spcBef>
            <a:spcPts val="600"/>
          </a:spcBef>
          <a:defRPr sz="1200" dirty="0" err="1" smtClean="0">
            <a:solidFill>
              <a:schemeClr val="bg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ew Template 2019 v18с.potx" id="{0B2AAFF5-CA11-4774-AC21-4DDE4432B506}" vid="{D7934CEC-C8FE-476B-926F-F0436BFE752E}"/>
    </a:ext>
  </a:extLst>
</a:theme>
</file>

<file path=ppt/theme/theme3.xml><?xml version="1.0" encoding="utf-8"?>
<a:theme xmlns:a="http://schemas.openxmlformats.org/drawingml/2006/main" name="3_Main Master">
  <a:themeElements>
    <a:clrScheme name="Custom 50">
      <a:dk1>
        <a:srgbClr val="000000"/>
      </a:dk1>
      <a:lt1>
        <a:srgbClr val="FFFFFF"/>
      </a:lt1>
      <a:dk2>
        <a:srgbClr val="005ABE"/>
      </a:dk2>
      <a:lt2>
        <a:srgbClr val="00204D"/>
      </a:lt2>
      <a:accent1>
        <a:srgbClr val="4875B3"/>
      </a:accent1>
      <a:accent2>
        <a:srgbClr val="E3EAF3"/>
      </a:accent2>
      <a:accent3>
        <a:srgbClr val="82B414"/>
      </a:accent3>
      <a:accent4>
        <a:srgbClr val="D92C23"/>
      </a:accent4>
      <a:accent5>
        <a:srgbClr val="FF7200"/>
      </a:accent5>
      <a:accent6>
        <a:srgbClr val="FFA30F"/>
      </a:accent6>
      <a:hlink>
        <a:srgbClr val="4875B3"/>
      </a:hlink>
      <a:folHlink>
        <a:srgbClr val="4875B3"/>
      </a:folHlink>
    </a:clrScheme>
    <a:fontScheme name="Acron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lIns="0" tIns="0" rIns="0" bIns="0" rtlCol="0" anchor="t"/>
      <a:lstStyle>
        <a:defPPr algn="ctr">
          <a:defRPr sz="3200"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0" tIns="0" rIns="0" bIns="0" rtlCol="0">
        <a:noAutofit/>
      </a:bodyPr>
      <a:lstStyle>
        <a:defPPr defTabSz="432000">
          <a:spcBef>
            <a:spcPts val="600"/>
          </a:spcBef>
          <a:defRPr sz="1200" dirty="0" err="1" smtClean="0">
            <a:solidFill>
              <a:schemeClr val="bg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E1A70B13-CB1F-4DBE-870E-916ECD3C6C51}" vid="{60071C14-F7EC-482D-BCAF-6292E71CDB74}"/>
    </a:ext>
  </a:extLst>
</a:theme>
</file>

<file path=ppt/theme/theme4.xml><?xml version="1.0" encoding="utf-8"?>
<a:theme xmlns:a="http://schemas.openxmlformats.org/drawingml/2006/main" name="4_Main Master">
  <a:themeElements>
    <a:clrScheme name="Acronis">
      <a:dk1>
        <a:srgbClr val="00204D"/>
      </a:dk1>
      <a:lt1>
        <a:srgbClr val="FFFFFF"/>
      </a:lt1>
      <a:dk2>
        <a:srgbClr val="FFFFFF"/>
      </a:dk2>
      <a:lt2>
        <a:srgbClr val="00204D"/>
      </a:lt2>
      <a:accent1>
        <a:srgbClr val="4875B3"/>
      </a:accent1>
      <a:accent2>
        <a:srgbClr val="011F4D"/>
      </a:accent2>
      <a:accent3>
        <a:srgbClr val="9297A1"/>
      </a:accent3>
      <a:accent4>
        <a:srgbClr val="9DC225"/>
      </a:accent4>
      <a:accent5>
        <a:srgbClr val="79ADC2"/>
      </a:accent5>
      <a:accent6>
        <a:srgbClr val="D5D5D5"/>
      </a:accent6>
      <a:hlink>
        <a:srgbClr val="4875B3"/>
      </a:hlink>
      <a:folHlink>
        <a:srgbClr val="954F72"/>
      </a:folHlink>
    </a:clrScheme>
    <a:fontScheme name="Acron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nywide_Acronis_Template_2018_DM_C__flags.pptx" id="{39A68336-8267-4F72-BDC9-FD620D703162}" vid="{C19D7EAE-55BE-4013-B5E2-2DD0B07B562B}"/>
    </a:ext>
  </a:extLst>
</a:theme>
</file>

<file path=ppt/theme/theme5.xml><?xml version="1.0" encoding="utf-8"?>
<a:theme xmlns:a="http://schemas.openxmlformats.org/drawingml/2006/main" name="5_Main Master">
  <a:themeElements>
    <a:clrScheme name="Custom 50">
      <a:dk1>
        <a:srgbClr val="000000"/>
      </a:dk1>
      <a:lt1>
        <a:srgbClr val="FFFFFF"/>
      </a:lt1>
      <a:dk2>
        <a:srgbClr val="005ABE"/>
      </a:dk2>
      <a:lt2>
        <a:srgbClr val="00204D"/>
      </a:lt2>
      <a:accent1>
        <a:srgbClr val="4875B3"/>
      </a:accent1>
      <a:accent2>
        <a:srgbClr val="E3EAF3"/>
      </a:accent2>
      <a:accent3>
        <a:srgbClr val="82B414"/>
      </a:accent3>
      <a:accent4>
        <a:srgbClr val="D92C23"/>
      </a:accent4>
      <a:accent5>
        <a:srgbClr val="FF7200"/>
      </a:accent5>
      <a:accent6>
        <a:srgbClr val="FFA30F"/>
      </a:accent6>
      <a:hlink>
        <a:srgbClr val="4875B3"/>
      </a:hlink>
      <a:folHlink>
        <a:srgbClr val="4875B3"/>
      </a:folHlink>
    </a:clrScheme>
    <a:fontScheme name="Acron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lIns="0" tIns="0" rIns="0" bIns="0" rtlCol="0" anchor="t"/>
      <a:lstStyle>
        <a:defPPr algn="ctr">
          <a:defRPr sz="3200"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0" tIns="0" rIns="0" bIns="0" rtlCol="0">
        <a:noAutofit/>
      </a:bodyPr>
      <a:lstStyle>
        <a:defPPr defTabSz="432000">
          <a:spcBef>
            <a:spcPts val="600"/>
          </a:spcBef>
          <a:defRPr sz="1200" dirty="0" err="1" smtClean="0">
            <a:solidFill>
              <a:schemeClr val="bg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E1A70B13-CB1F-4DBE-870E-916ECD3C6C51}" vid="{60071C14-F7EC-482D-BCAF-6292E71CDB7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Companywide_Acronis_Template_2018_DM_C__flags</Template>
  <TotalTime>0</TotalTime>
  <Words>639</Words>
  <Application>Microsoft Office PowerPoint</Application>
  <PresentationFormat>On-screen Show (16:9)</PresentationFormat>
  <Paragraphs>174</Paragraphs>
  <Slides>13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ＭＳ Ｐゴシック</vt:lpstr>
      <vt:lpstr>Arial</vt:lpstr>
      <vt:lpstr>Calibri</vt:lpstr>
      <vt:lpstr>Wingdings</vt:lpstr>
      <vt:lpstr>1_Main Master</vt:lpstr>
      <vt:lpstr>2_Main Master</vt:lpstr>
      <vt:lpstr>3_Main Master</vt:lpstr>
      <vt:lpstr>4_Main Master</vt:lpstr>
      <vt:lpstr>5_Main Master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Secure Data Management for Enterprise Single Platform for Datacenter, Edge and Cloud Services</vt:lpstr>
      <vt:lpstr>SGD $202M (USD $147M) Investment Round  Led by Goldman Sachs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2019-01-29T18:25:41Z</dcterms:created>
  <dcterms:modified xsi:type="dcterms:W3CDTF">2019-09-27T11:27:35Z</dcterms:modified>
  <cp:category/>
</cp:coreProperties>
</file>