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handoutMasterIdLst>
    <p:handoutMasterId r:id="rId13"/>
  </p:handoutMasterIdLst>
  <p:sldIdLst>
    <p:sldId id="264" r:id="rId2"/>
    <p:sldId id="324" r:id="rId3"/>
    <p:sldId id="348" r:id="rId4"/>
    <p:sldId id="347" r:id="rId5"/>
    <p:sldId id="334" r:id="rId6"/>
    <p:sldId id="335" r:id="rId7"/>
    <p:sldId id="336" r:id="rId8"/>
    <p:sldId id="337" r:id="rId9"/>
    <p:sldId id="269" r:id="rId10"/>
    <p:sldId id="319" r:id="rId11"/>
  </p:sldIdLst>
  <p:sldSz cx="16256000" cy="9144000"/>
  <p:notesSz cx="6858000" cy="9144000"/>
  <p:defaultTextStyle>
    <a:defPPr>
      <a:defRPr lang="en-US"/>
    </a:defPPr>
    <a:lvl1pPr marL="0" algn="l" defTabSz="1219261" rtl="0" eaLnBrk="1" latinLnBrk="0" hangingPunct="1">
      <a:defRPr sz="2400" kern="1200">
        <a:solidFill>
          <a:schemeClr val="tx1"/>
        </a:solidFill>
        <a:latin typeface="+mn-lt"/>
        <a:ea typeface="+mn-ea"/>
        <a:cs typeface="+mn-cs"/>
      </a:defRPr>
    </a:lvl1pPr>
    <a:lvl2pPr marL="609630" algn="l" defTabSz="1219261" rtl="0" eaLnBrk="1" latinLnBrk="0" hangingPunct="1">
      <a:defRPr sz="2400" kern="1200">
        <a:solidFill>
          <a:schemeClr val="tx1"/>
        </a:solidFill>
        <a:latin typeface="+mn-lt"/>
        <a:ea typeface="+mn-ea"/>
        <a:cs typeface="+mn-cs"/>
      </a:defRPr>
    </a:lvl2pPr>
    <a:lvl3pPr marL="1219261" algn="l" defTabSz="1219261" rtl="0" eaLnBrk="1" latinLnBrk="0" hangingPunct="1">
      <a:defRPr sz="2400" kern="1200">
        <a:solidFill>
          <a:schemeClr val="tx1"/>
        </a:solidFill>
        <a:latin typeface="+mn-lt"/>
        <a:ea typeface="+mn-ea"/>
        <a:cs typeface="+mn-cs"/>
      </a:defRPr>
    </a:lvl3pPr>
    <a:lvl4pPr marL="1828891" algn="l" defTabSz="1219261" rtl="0" eaLnBrk="1" latinLnBrk="0" hangingPunct="1">
      <a:defRPr sz="2400" kern="1200">
        <a:solidFill>
          <a:schemeClr val="tx1"/>
        </a:solidFill>
        <a:latin typeface="+mn-lt"/>
        <a:ea typeface="+mn-ea"/>
        <a:cs typeface="+mn-cs"/>
      </a:defRPr>
    </a:lvl4pPr>
    <a:lvl5pPr marL="2438522" algn="l" defTabSz="1219261" rtl="0" eaLnBrk="1" latinLnBrk="0" hangingPunct="1">
      <a:defRPr sz="2400" kern="1200">
        <a:solidFill>
          <a:schemeClr val="tx1"/>
        </a:solidFill>
        <a:latin typeface="+mn-lt"/>
        <a:ea typeface="+mn-ea"/>
        <a:cs typeface="+mn-cs"/>
      </a:defRPr>
    </a:lvl5pPr>
    <a:lvl6pPr marL="3048152" algn="l" defTabSz="1219261" rtl="0" eaLnBrk="1" latinLnBrk="0" hangingPunct="1">
      <a:defRPr sz="2400" kern="1200">
        <a:solidFill>
          <a:schemeClr val="tx1"/>
        </a:solidFill>
        <a:latin typeface="+mn-lt"/>
        <a:ea typeface="+mn-ea"/>
        <a:cs typeface="+mn-cs"/>
      </a:defRPr>
    </a:lvl6pPr>
    <a:lvl7pPr marL="3657783" algn="l" defTabSz="1219261" rtl="0" eaLnBrk="1" latinLnBrk="0" hangingPunct="1">
      <a:defRPr sz="2400" kern="1200">
        <a:solidFill>
          <a:schemeClr val="tx1"/>
        </a:solidFill>
        <a:latin typeface="+mn-lt"/>
        <a:ea typeface="+mn-ea"/>
        <a:cs typeface="+mn-cs"/>
      </a:defRPr>
    </a:lvl7pPr>
    <a:lvl8pPr marL="4267413" algn="l" defTabSz="1219261" rtl="0" eaLnBrk="1" latinLnBrk="0" hangingPunct="1">
      <a:defRPr sz="2400" kern="1200">
        <a:solidFill>
          <a:schemeClr val="tx1"/>
        </a:solidFill>
        <a:latin typeface="+mn-lt"/>
        <a:ea typeface="+mn-ea"/>
        <a:cs typeface="+mn-cs"/>
      </a:defRPr>
    </a:lvl8pPr>
    <a:lvl9pPr marL="4877044" algn="l" defTabSz="1219261"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46C2"/>
    <a:srgbClr val="0183DA"/>
    <a:srgbClr val="0099FF"/>
    <a:srgbClr val="783CF5"/>
    <a:srgbClr val="0083DA"/>
    <a:srgbClr val="008CE9"/>
    <a:srgbClr val="0095F8"/>
    <a:srgbClr val="D4D4D4"/>
    <a:srgbClr val="009CDF"/>
    <a:srgbClr val="F8F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36"/>
    <p:restoredTop sz="82047" autoAdjust="0"/>
  </p:normalViewPr>
  <p:slideViewPr>
    <p:cSldViewPr snapToGrid="0" snapToObjects="1">
      <p:cViewPr varScale="1">
        <p:scale>
          <a:sx n="43" d="100"/>
          <a:sy n="43" d="100"/>
        </p:scale>
        <p:origin x="99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20" d="100"/>
          <a:sy n="120" d="100"/>
        </p:scale>
        <p:origin x="4144"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6856413" cy="1041991"/>
          </a:xfrm>
          <a:prstGeom prst="rect">
            <a:avLst/>
          </a:prstGeom>
          <a:gradFill flip="none" rotWithShape="1">
            <a:gsLst>
              <a:gs pos="0">
                <a:schemeClr val="bg1">
                  <a:lumMod val="95000"/>
                </a:schemeClr>
              </a:gs>
              <a:gs pos="100000">
                <a:schemeClr val="bg1"/>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28"/>
          <p:cNvSpPr/>
          <p:nvPr/>
        </p:nvSpPr>
        <p:spPr>
          <a:xfrm>
            <a:off x="685800" y="444411"/>
            <a:ext cx="549769" cy="356484"/>
          </a:xfrm>
          <a:prstGeom prst="rect">
            <a:avLst/>
          </a:prstGeom>
          <a:blipFill>
            <a:blip r:embed="rId2" cstate="print"/>
            <a:stretch>
              <a:fillRect/>
            </a:stretch>
          </a:blipFill>
        </p:spPr>
        <p:txBody>
          <a:bodyPr wrap="square" lIns="0" tIns="0" rIns="0" bIns="0" rtlCol="0"/>
          <a:lstStyle/>
          <a:p>
            <a:endParaRPr/>
          </a:p>
        </p:txBody>
      </p:sp>
      <p:sp>
        <p:nvSpPr>
          <p:cNvPr id="3" name="Date Placeholder 2"/>
          <p:cNvSpPr>
            <a:spLocks noGrp="1"/>
          </p:cNvSpPr>
          <p:nvPr>
            <p:ph type="dt" sz="quarter" idx="1"/>
          </p:nvPr>
        </p:nvSpPr>
        <p:spPr>
          <a:xfrm>
            <a:off x="3428206" y="444411"/>
            <a:ext cx="2971800" cy="356484"/>
          </a:xfrm>
          <a:prstGeom prst="rect">
            <a:avLst/>
          </a:prstGeom>
        </p:spPr>
        <p:txBody>
          <a:bodyPr vert="horz" lIns="91440" tIns="45720" rIns="91440" bIns="45720" rtlCol="0"/>
          <a:lstStyle>
            <a:lvl1pPr algn="r">
              <a:defRPr sz="1200"/>
            </a:lvl1pPr>
          </a:lstStyle>
          <a:p>
            <a:fld id="{41A839BC-E8B8-EF4B-B905-F5D5E0E4EC25}" type="datetimeFigureOut">
              <a:rPr lang="en-US" sz="1100" b="1">
                <a:latin typeface="Corbel" charset="0"/>
                <a:ea typeface="Corbel" charset="0"/>
                <a:cs typeface="Corbel" charset="0"/>
              </a:rPr>
              <a:t>10/4/2019</a:t>
            </a:fld>
            <a:endParaRPr lang="en-US" sz="1100" b="1">
              <a:latin typeface="Corbel" charset="0"/>
              <a:ea typeface="Corbel" charset="0"/>
              <a:cs typeface="Corbel" charset="0"/>
            </a:endParaRPr>
          </a:p>
        </p:txBody>
      </p:sp>
      <p:sp>
        <p:nvSpPr>
          <p:cNvPr id="5" name="Slide Number Placeholder 4"/>
          <p:cNvSpPr>
            <a:spLocks noGrp="1"/>
          </p:cNvSpPr>
          <p:nvPr>
            <p:ph type="sldNum" sz="quarter" idx="3"/>
          </p:nvPr>
        </p:nvSpPr>
        <p:spPr>
          <a:xfrm>
            <a:off x="1942306" y="8355604"/>
            <a:ext cx="2971800" cy="458787"/>
          </a:xfrm>
          <a:prstGeom prst="rect">
            <a:avLst/>
          </a:prstGeom>
        </p:spPr>
        <p:txBody>
          <a:bodyPr vert="horz" lIns="91440" tIns="45720" rIns="91440" bIns="45720" rtlCol="0" anchor="b"/>
          <a:lstStyle>
            <a:lvl1pPr algn="r">
              <a:defRPr sz="1200"/>
            </a:lvl1pPr>
          </a:lstStyle>
          <a:p>
            <a:pPr algn="ctr"/>
            <a:fld id="{D01507F6-59CD-EA4E-97CC-5E1942C34481}" type="slidenum">
              <a:rPr lang="en-US">
                <a:latin typeface="Corbel" charset="0"/>
                <a:ea typeface="Corbel" charset="0"/>
                <a:cs typeface="Corbel" charset="0"/>
              </a:rPr>
              <a:pPr algn="ctr"/>
              <a:t>‹#›</a:t>
            </a:fld>
            <a:endParaRPr lang="en-US">
              <a:latin typeface="Corbel" charset="0"/>
              <a:ea typeface="Corbel" charset="0"/>
              <a:cs typeface="Corbel" charset="0"/>
            </a:endParaRPr>
          </a:p>
        </p:txBody>
      </p:sp>
    </p:spTree>
    <p:extLst>
      <p:ext uri="{BB962C8B-B14F-4D97-AF65-F5344CB8AC3E}">
        <p14:creationId xmlns:p14="http://schemas.microsoft.com/office/powerpoint/2010/main" val="838899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6856413" cy="4229100"/>
          </a:xfrm>
          <a:prstGeom prst="rect">
            <a:avLst/>
          </a:prstGeom>
          <a:gradFill flip="none" rotWithShape="1">
            <a:gsLst>
              <a:gs pos="0">
                <a:schemeClr val="bg1">
                  <a:lumMod val="95000"/>
                </a:schemeClr>
              </a:gs>
              <a:gs pos="100000">
                <a:schemeClr val="bg1"/>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idx="1"/>
          </p:nvPr>
        </p:nvSpPr>
        <p:spPr>
          <a:xfrm>
            <a:off x="3200400" y="492875"/>
            <a:ext cx="2971800" cy="259556"/>
          </a:xfrm>
          <a:prstGeom prst="rect">
            <a:avLst/>
          </a:prstGeom>
        </p:spPr>
        <p:txBody>
          <a:bodyPr vert="horz" lIns="91440" tIns="45720" rIns="91440" bIns="45720" rtlCol="0"/>
          <a:lstStyle>
            <a:lvl1pPr algn="r">
              <a:defRPr sz="1050" b="1" spc="100" baseline="0">
                <a:latin typeface="Corbel" charset="0"/>
                <a:ea typeface="Corbel" charset="0"/>
                <a:cs typeface="Corbel" charset="0"/>
              </a:defRPr>
            </a:lvl1pPr>
          </a:lstStyle>
          <a:p>
            <a:fld id="{CD226470-8198-4E40-8FEC-8D0379B2CB3F}" type="datetimeFigureOut">
              <a:rPr lang="en-US"/>
              <a:pPr/>
              <a:t>10/4/2019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9525">
            <a:solidFill>
              <a:schemeClr val="bg1">
                <a:lumMod val="50000"/>
              </a:schemeClr>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571205"/>
            <a:ext cx="5486400" cy="37719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1942306" y="8542338"/>
            <a:ext cx="2971800" cy="306387"/>
          </a:xfrm>
          <a:prstGeom prst="rect">
            <a:avLst/>
          </a:prstGeom>
        </p:spPr>
        <p:txBody>
          <a:bodyPr vert="horz" lIns="91440" tIns="45720" rIns="91440" bIns="45720" rtlCol="0" anchor="b"/>
          <a:lstStyle>
            <a:lvl1pPr algn="ctr">
              <a:defRPr sz="1200">
                <a:solidFill>
                  <a:srgbClr val="212121"/>
                </a:solidFill>
                <a:latin typeface="Corbel" charset="0"/>
                <a:ea typeface="Corbel" charset="0"/>
                <a:cs typeface="Corbel" charset="0"/>
              </a:defRPr>
            </a:lvl1pPr>
          </a:lstStyle>
          <a:p>
            <a:fld id="{1C1CCC4C-2D15-1144-9D81-6991CBFFFA1C}" type="slidenum">
              <a:rPr lang="en-US"/>
              <a:pPr/>
              <a:t>‹#›</a:t>
            </a:fld>
            <a:endParaRPr lang="en-US"/>
          </a:p>
        </p:txBody>
      </p:sp>
      <p:sp>
        <p:nvSpPr>
          <p:cNvPr id="10" name="object 28"/>
          <p:cNvSpPr/>
          <p:nvPr/>
        </p:nvSpPr>
        <p:spPr>
          <a:xfrm>
            <a:off x="685800" y="444411"/>
            <a:ext cx="549769" cy="35648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75018931"/>
      </p:ext>
    </p:extLst>
  </p:cSld>
  <p:clrMap bg1="lt1" tx1="dk1" bg2="lt2" tx2="dk2" accent1="accent1" accent2="accent2" accent3="accent3" accent4="accent4" accent5="accent5" accent6="accent6" hlink="hlink" folHlink="folHlink"/>
  <p:notesStyle>
    <a:lvl1pPr marL="285750" indent="-285750" algn="l" defTabSz="1219261" rtl="0" eaLnBrk="1" latinLnBrk="0" hangingPunct="1">
      <a:buFont typeface="Arial" charset="0"/>
      <a:buChar char="•"/>
      <a:defRPr sz="1600" b="1" kern="1200">
        <a:solidFill>
          <a:srgbClr val="212121"/>
        </a:solidFill>
        <a:latin typeface="Corbel" charset="0"/>
        <a:ea typeface="Corbel" charset="0"/>
        <a:cs typeface="Corbel" charset="0"/>
      </a:defRPr>
    </a:lvl1pPr>
    <a:lvl2pPr marL="895380" indent="-285750" algn="l" defTabSz="1219261" rtl="0" eaLnBrk="1" latinLnBrk="0" hangingPunct="1">
      <a:buFont typeface="Arial" charset="0"/>
      <a:buChar char="•"/>
      <a:defRPr sz="1600" kern="1200">
        <a:solidFill>
          <a:srgbClr val="212121"/>
        </a:solidFill>
        <a:latin typeface="Corbel" charset="0"/>
        <a:ea typeface="Corbel" charset="0"/>
        <a:cs typeface="Corbel" charset="0"/>
      </a:defRPr>
    </a:lvl2pPr>
    <a:lvl3pPr marL="1505011" indent="-285750" algn="l" defTabSz="1219261" rtl="0" eaLnBrk="1" latinLnBrk="0" hangingPunct="1">
      <a:buFont typeface="Arial" charset="0"/>
      <a:buChar char="•"/>
      <a:defRPr sz="1400" kern="1200">
        <a:solidFill>
          <a:srgbClr val="212121"/>
        </a:solidFill>
        <a:latin typeface="Corbel" charset="0"/>
        <a:ea typeface="Corbel" charset="0"/>
        <a:cs typeface="Corbel" charset="0"/>
      </a:defRPr>
    </a:lvl3pPr>
    <a:lvl4pPr marL="2114641" indent="-285750" algn="l" defTabSz="1219261" rtl="0" eaLnBrk="1" latinLnBrk="0" hangingPunct="1">
      <a:buFont typeface="Arial" charset="0"/>
      <a:buChar char="•"/>
      <a:defRPr sz="1400" kern="1200">
        <a:solidFill>
          <a:srgbClr val="212121"/>
        </a:solidFill>
        <a:latin typeface="Corbel" charset="0"/>
        <a:ea typeface="Corbel" charset="0"/>
        <a:cs typeface="Corbel" charset="0"/>
      </a:defRPr>
    </a:lvl4pPr>
    <a:lvl5pPr marL="2724272" indent="-285750" algn="l" defTabSz="1219261" rtl="0" eaLnBrk="1" latinLnBrk="0" hangingPunct="1">
      <a:buFont typeface="Arial" charset="0"/>
      <a:buChar char="•"/>
      <a:defRPr sz="1400" kern="1200">
        <a:solidFill>
          <a:srgbClr val="212121"/>
        </a:solidFill>
        <a:latin typeface="Corbel" charset="0"/>
        <a:ea typeface="Corbel" charset="0"/>
        <a:cs typeface="Corbel" charset="0"/>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1CCC4C-2D15-1144-9D81-6991CBFFFA1C}" type="slidenum">
              <a:rPr lang="en-US" smtClean="0"/>
              <a:pPr/>
              <a:t>1</a:t>
            </a:fld>
            <a:endParaRPr lang="en-US"/>
          </a:p>
        </p:txBody>
      </p:sp>
    </p:spTree>
    <p:extLst>
      <p:ext uri="{BB962C8B-B14F-4D97-AF65-F5344CB8AC3E}">
        <p14:creationId xmlns:p14="http://schemas.microsoft.com/office/powerpoint/2010/main" val="679295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C1CCC4C-2D15-1144-9D81-6991CBFFFA1C}" type="slidenum">
              <a:rPr lang="en-US" smtClean="0"/>
              <a:pPr/>
              <a:t>3</a:t>
            </a:fld>
            <a:endParaRPr lang="en-US"/>
          </a:p>
        </p:txBody>
      </p:sp>
    </p:spTree>
    <p:extLst>
      <p:ext uri="{BB962C8B-B14F-4D97-AF65-F5344CB8AC3E}">
        <p14:creationId xmlns:p14="http://schemas.microsoft.com/office/powerpoint/2010/main" val="1811886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C6AD2-DB6D-D043-83E8-3EFE0BB31951}" type="slidenum">
              <a:rPr lang="en-US" smtClean="0"/>
              <a:t>4</a:t>
            </a:fld>
            <a:endParaRPr lang="en-US"/>
          </a:p>
        </p:txBody>
      </p:sp>
    </p:spTree>
    <p:extLst>
      <p:ext uri="{BB962C8B-B14F-4D97-AF65-F5344CB8AC3E}">
        <p14:creationId xmlns:p14="http://schemas.microsoft.com/office/powerpoint/2010/main" val="4243716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600" b="1" kern="1200" dirty="0">
                <a:solidFill>
                  <a:srgbClr val="212121"/>
                </a:solidFill>
                <a:effectLst/>
                <a:latin typeface="Corbel" charset="0"/>
                <a:ea typeface="Corbel" charset="0"/>
                <a:cs typeface="Corbel" charset="0"/>
              </a:rPr>
              <a:t>observed Bulgaria’s three bank’s online reputation: DSK Bank, </a:t>
            </a:r>
            <a:r>
              <a:rPr lang="en-GB" sz="1600" b="1" kern="1200" dirty="0" err="1">
                <a:solidFill>
                  <a:srgbClr val="212121"/>
                </a:solidFill>
                <a:effectLst/>
                <a:latin typeface="Corbel" charset="0"/>
                <a:ea typeface="Corbel" charset="0"/>
                <a:cs typeface="Corbel" charset="0"/>
              </a:rPr>
              <a:t>UniCredit</a:t>
            </a:r>
            <a:r>
              <a:rPr lang="en-GB" sz="1600" b="1" kern="1200" dirty="0">
                <a:solidFill>
                  <a:srgbClr val="212121"/>
                </a:solidFill>
                <a:effectLst/>
                <a:latin typeface="Corbel" charset="0"/>
                <a:ea typeface="Corbel" charset="0"/>
                <a:cs typeface="Corbel" charset="0"/>
              </a:rPr>
              <a:t> </a:t>
            </a:r>
            <a:r>
              <a:rPr lang="en-GB" sz="1600" b="1" kern="1200" dirty="0" err="1">
                <a:solidFill>
                  <a:srgbClr val="212121"/>
                </a:solidFill>
                <a:effectLst/>
                <a:latin typeface="Corbel" charset="0"/>
                <a:ea typeface="Corbel" charset="0"/>
                <a:cs typeface="Corbel" charset="0"/>
              </a:rPr>
              <a:t>Bulbank</a:t>
            </a:r>
            <a:r>
              <a:rPr lang="en-GB" sz="1600" b="1" kern="1200" dirty="0">
                <a:solidFill>
                  <a:srgbClr val="212121"/>
                </a:solidFill>
                <a:effectLst/>
                <a:latin typeface="Corbel" charset="0"/>
                <a:ea typeface="Corbel" charset="0"/>
                <a:cs typeface="Corbel" charset="0"/>
              </a:rPr>
              <a:t> and United National Bank</a:t>
            </a:r>
            <a:endParaRPr lang="hu-HU" sz="1600" b="1" kern="1200" dirty="0">
              <a:solidFill>
                <a:srgbClr val="212121"/>
              </a:solidFill>
              <a:effectLst/>
              <a:latin typeface="Corbel" charset="0"/>
              <a:ea typeface="Corbel" charset="0"/>
              <a:cs typeface="Corbel" charset="0"/>
            </a:endParaRPr>
          </a:p>
          <a:p>
            <a:r>
              <a:rPr lang="en-GB" sz="1600" b="1" kern="1200" dirty="0">
                <a:solidFill>
                  <a:srgbClr val="212121"/>
                </a:solidFill>
                <a:effectLst/>
                <a:latin typeface="Corbel" charset="0"/>
                <a:ea typeface="Corbel" charset="0"/>
                <a:cs typeface="Corbel" charset="0"/>
              </a:rPr>
              <a:t>examined period</a:t>
            </a:r>
            <a:r>
              <a:rPr lang="hu-HU" sz="1600" b="1" kern="1200" dirty="0">
                <a:solidFill>
                  <a:srgbClr val="212121"/>
                </a:solidFill>
                <a:effectLst/>
                <a:latin typeface="Corbel" charset="0"/>
                <a:ea typeface="Corbel" charset="0"/>
                <a:cs typeface="Corbel" charset="0"/>
              </a:rPr>
              <a:t>:</a:t>
            </a:r>
            <a:r>
              <a:rPr lang="hu-HU" sz="1600" b="1" kern="1200" baseline="0" dirty="0">
                <a:solidFill>
                  <a:srgbClr val="212121"/>
                </a:solidFill>
                <a:effectLst/>
                <a:latin typeface="Corbel" charset="0"/>
                <a:ea typeface="Corbel" charset="0"/>
                <a:cs typeface="Corbel" charset="0"/>
              </a:rPr>
              <a:t> </a:t>
            </a:r>
            <a:r>
              <a:rPr lang="en-GB" sz="1600" b="1" kern="1200" dirty="0">
                <a:solidFill>
                  <a:srgbClr val="212121"/>
                </a:solidFill>
                <a:effectLst/>
                <a:latin typeface="Corbel" charset="0"/>
                <a:ea typeface="Corbel" charset="0"/>
                <a:cs typeface="Corbel" charset="0"/>
              </a:rPr>
              <a:t>1st of March 2019 </a:t>
            </a:r>
            <a:r>
              <a:rPr lang="hu-HU" sz="1600" b="1" kern="1200" dirty="0">
                <a:solidFill>
                  <a:srgbClr val="212121"/>
                </a:solidFill>
                <a:effectLst/>
                <a:latin typeface="Corbel" charset="0"/>
                <a:ea typeface="Corbel" charset="0"/>
                <a:cs typeface="Corbel" charset="0"/>
              </a:rPr>
              <a:t>- </a:t>
            </a:r>
            <a:r>
              <a:rPr lang="en-GB" sz="1600" b="1" kern="1200" dirty="0">
                <a:solidFill>
                  <a:srgbClr val="212121"/>
                </a:solidFill>
                <a:effectLst/>
                <a:latin typeface="Corbel" charset="0"/>
                <a:ea typeface="Corbel" charset="0"/>
                <a:cs typeface="Corbel" charset="0"/>
              </a:rPr>
              <a:t>26th of September 2019</a:t>
            </a:r>
            <a:endParaRPr lang="hu-HU" sz="1600" b="1" kern="1200" dirty="0">
              <a:solidFill>
                <a:srgbClr val="212121"/>
              </a:solidFill>
              <a:effectLst/>
              <a:latin typeface="Corbel" charset="0"/>
              <a:ea typeface="Corbel" charset="0"/>
              <a:cs typeface="Corbel" charset="0"/>
            </a:endParaRPr>
          </a:p>
          <a:p>
            <a:r>
              <a:rPr lang="en-GB" sz="1600" b="1" kern="1200" dirty="0">
                <a:solidFill>
                  <a:srgbClr val="212121"/>
                </a:solidFill>
                <a:effectLst/>
                <a:latin typeface="Corbel" charset="0"/>
                <a:ea typeface="Corbel" charset="0"/>
                <a:cs typeface="Corbel" charset="0"/>
              </a:rPr>
              <a:t>every type of content that appeared online: articles, cover stories, forum discussions and social media posts and comments and Instagram captions</a:t>
            </a:r>
            <a:endParaRPr lang="hu-HU" sz="1600" b="1" kern="1200" dirty="0">
              <a:solidFill>
                <a:srgbClr val="212121"/>
              </a:solidFill>
              <a:effectLst/>
              <a:latin typeface="Corbel" charset="0"/>
              <a:ea typeface="Corbel" charset="0"/>
              <a:cs typeface="Corbel" charset="0"/>
            </a:endParaRPr>
          </a:p>
          <a:p>
            <a:r>
              <a:rPr lang="en-GB" sz="1600" b="1" kern="1200" dirty="0">
                <a:solidFill>
                  <a:srgbClr val="212121"/>
                </a:solidFill>
                <a:effectLst/>
                <a:latin typeface="Corbel" charset="0"/>
                <a:ea typeface="Corbel" charset="0"/>
                <a:cs typeface="Corbel" charset="0"/>
              </a:rPr>
              <a:t>platform based distribution of these mentions showed that these discussions about the institutes are mostly coming from online articles and Facebook</a:t>
            </a:r>
            <a:endParaRPr lang="hu-HU" dirty="0"/>
          </a:p>
        </p:txBody>
      </p:sp>
      <p:sp>
        <p:nvSpPr>
          <p:cNvPr id="4" name="Dia számának helye 3"/>
          <p:cNvSpPr>
            <a:spLocks noGrp="1"/>
          </p:cNvSpPr>
          <p:nvPr>
            <p:ph type="sldNum" sz="quarter" idx="10"/>
          </p:nvPr>
        </p:nvSpPr>
        <p:spPr/>
        <p:txBody>
          <a:bodyPr/>
          <a:lstStyle/>
          <a:p>
            <a:fld id="{1C1CCC4C-2D15-1144-9D81-6991CBFFFA1C}" type="slidenum">
              <a:rPr lang="en-US" smtClean="0"/>
              <a:pPr/>
              <a:t>5</a:t>
            </a:fld>
            <a:endParaRPr lang="en-US"/>
          </a:p>
        </p:txBody>
      </p:sp>
    </p:spTree>
    <p:extLst>
      <p:ext uri="{BB962C8B-B14F-4D97-AF65-F5344CB8AC3E}">
        <p14:creationId xmlns:p14="http://schemas.microsoft.com/office/powerpoint/2010/main" val="1594585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C1CCC4C-2D15-1144-9D81-6991CBFFFA1C}" type="slidenum">
              <a:rPr lang="en-US" smtClean="0"/>
              <a:pPr/>
              <a:t>6</a:t>
            </a:fld>
            <a:endParaRPr lang="en-US"/>
          </a:p>
        </p:txBody>
      </p:sp>
    </p:spTree>
    <p:extLst>
      <p:ext uri="{BB962C8B-B14F-4D97-AF65-F5344CB8AC3E}">
        <p14:creationId xmlns:p14="http://schemas.microsoft.com/office/powerpoint/2010/main" val="3661033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600" b="1" kern="1200" dirty="0" smtClean="0">
                <a:solidFill>
                  <a:srgbClr val="212121"/>
                </a:solidFill>
                <a:effectLst/>
                <a:latin typeface="Corbel" charset="0"/>
                <a:ea typeface="Corbel" charset="0"/>
                <a:cs typeface="Corbel" charset="0"/>
              </a:rPr>
              <a:t>Winning the B2BMedia Annual Awards, becoming the bank of the third biggest loan portfolio in the country and introducing a new loan offer with a fix interest rate of 6% were all welcomed. </a:t>
            </a:r>
            <a:endParaRPr lang="hu-HU" sz="1600" b="1" kern="1200" dirty="0" smtClean="0">
              <a:solidFill>
                <a:srgbClr val="212121"/>
              </a:solidFill>
              <a:effectLst/>
              <a:latin typeface="Corbel" charset="0"/>
              <a:ea typeface="Corbel" charset="0"/>
              <a:cs typeface="Corbel" charset="0"/>
            </a:endParaRPr>
          </a:p>
          <a:p>
            <a:endParaRPr lang="hu-HU" dirty="0"/>
          </a:p>
        </p:txBody>
      </p:sp>
      <p:sp>
        <p:nvSpPr>
          <p:cNvPr id="4" name="Dia számának helye 3"/>
          <p:cNvSpPr>
            <a:spLocks noGrp="1"/>
          </p:cNvSpPr>
          <p:nvPr>
            <p:ph type="sldNum" sz="quarter" idx="10"/>
          </p:nvPr>
        </p:nvSpPr>
        <p:spPr/>
        <p:txBody>
          <a:bodyPr/>
          <a:lstStyle/>
          <a:p>
            <a:fld id="{1C1CCC4C-2D15-1144-9D81-6991CBFFFA1C}" type="slidenum">
              <a:rPr lang="en-US" smtClean="0"/>
              <a:pPr/>
              <a:t>7</a:t>
            </a:fld>
            <a:endParaRPr lang="en-US"/>
          </a:p>
        </p:txBody>
      </p:sp>
    </p:spTree>
    <p:extLst>
      <p:ext uri="{BB962C8B-B14F-4D97-AF65-F5344CB8AC3E}">
        <p14:creationId xmlns:p14="http://schemas.microsoft.com/office/powerpoint/2010/main" val="2316589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C1CCC4C-2D15-1144-9D81-6991CBFFFA1C}" type="slidenum">
              <a:rPr lang="en-US" smtClean="0"/>
              <a:pPr/>
              <a:t>8</a:t>
            </a:fld>
            <a:endParaRPr lang="en-US"/>
          </a:p>
        </p:txBody>
      </p:sp>
    </p:spTree>
    <p:extLst>
      <p:ext uri="{BB962C8B-B14F-4D97-AF65-F5344CB8AC3E}">
        <p14:creationId xmlns:p14="http://schemas.microsoft.com/office/powerpoint/2010/main" val="159718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285750" marR="0" indent="-285750" algn="l" defTabSz="1219261" rtl="0" eaLnBrk="1" fontAlgn="auto" latinLnBrk="0" hangingPunct="1">
              <a:lnSpc>
                <a:spcPct val="100000"/>
              </a:lnSpc>
              <a:spcBef>
                <a:spcPts val="0"/>
              </a:spcBef>
              <a:spcAft>
                <a:spcPts val="0"/>
              </a:spcAft>
              <a:buClrTx/>
              <a:buSzTx/>
              <a:buFont typeface="Arial" charset="0"/>
              <a:buChar char="•"/>
              <a:tabLst/>
              <a:defRPr/>
            </a:pPr>
            <a:r>
              <a:rPr lang="en-GB" sz="1600" b="1" kern="1200" dirty="0">
                <a:solidFill>
                  <a:srgbClr val="212121"/>
                </a:solidFill>
                <a:effectLst/>
                <a:latin typeface="Corbel" charset="0"/>
                <a:ea typeface="Corbel" charset="0"/>
                <a:cs typeface="Corbel" charset="0"/>
              </a:rPr>
              <a:t>All in all, these banks’ stories can be a good example of how publicity can be a friend or a foe as well. </a:t>
            </a:r>
            <a:endParaRPr lang="hu-HU" sz="1600" b="1" kern="1200" dirty="0">
              <a:solidFill>
                <a:srgbClr val="212121"/>
              </a:solidFill>
              <a:effectLst/>
              <a:latin typeface="Corbel" charset="0"/>
              <a:ea typeface="Corbel" charset="0"/>
              <a:cs typeface="Corbel" charset="0"/>
            </a:endParaRPr>
          </a:p>
          <a:p>
            <a:pPr marL="285750" marR="0" indent="-285750" algn="l" defTabSz="1219261" rtl="0" eaLnBrk="1" fontAlgn="auto" latinLnBrk="0" hangingPunct="1">
              <a:lnSpc>
                <a:spcPct val="100000"/>
              </a:lnSpc>
              <a:spcBef>
                <a:spcPts val="0"/>
              </a:spcBef>
              <a:spcAft>
                <a:spcPts val="0"/>
              </a:spcAft>
              <a:buClrTx/>
              <a:buSzTx/>
              <a:buFont typeface="Arial" charset="0"/>
              <a:buChar char="•"/>
              <a:tabLst/>
              <a:defRPr/>
            </a:pPr>
            <a:r>
              <a:rPr lang="en-GB" sz="1600" b="1" kern="1200" dirty="0">
                <a:solidFill>
                  <a:srgbClr val="212121"/>
                </a:solidFill>
                <a:effectLst/>
                <a:latin typeface="Corbel" charset="0"/>
                <a:ea typeface="Corbel" charset="0"/>
                <a:cs typeface="Corbel" charset="0"/>
              </a:rPr>
              <a:t>But there is no reason to worry about managing online reputation if we have an intelligent software on our side that helps finding every mention we need to be aware of. </a:t>
            </a:r>
            <a:endParaRPr lang="hu-HU" sz="1600" b="1" kern="1200" dirty="0">
              <a:solidFill>
                <a:srgbClr val="212121"/>
              </a:solidFill>
              <a:effectLst/>
              <a:latin typeface="Corbel" charset="0"/>
              <a:ea typeface="Corbel" charset="0"/>
              <a:cs typeface="Corbel" charset="0"/>
            </a:endParaRPr>
          </a:p>
          <a:p>
            <a:endParaRPr lang="hu-HU" dirty="0"/>
          </a:p>
        </p:txBody>
      </p:sp>
      <p:sp>
        <p:nvSpPr>
          <p:cNvPr id="4" name="Dia számának helye 3"/>
          <p:cNvSpPr>
            <a:spLocks noGrp="1"/>
          </p:cNvSpPr>
          <p:nvPr>
            <p:ph type="sldNum" sz="quarter" idx="10"/>
          </p:nvPr>
        </p:nvSpPr>
        <p:spPr/>
        <p:txBody>
          <a:bodyPr/>
          <a:lstStyle/>
          <a:p>
            <a:fld id="{1C1CCC4C-2D15-1144-9D81-6991CBFFFA1C}" type="slidenum">
              <a:rPr lang="en-US" smtClean="0"/>
              <a:pPr/>
              <a:t>9</a:t>
            </a:fld>
            <a:endParaRPr lang="en-US"/>
          </a:p>
        </p:txBody>
      </p:sp>
    </p:spTree>
    <p:extLst>
      <p:ext uri="{BB962C8B-B14F-4D97-AF65-F5344CB8AC3E}">
        <p14:creationId xmlns:p14="http://schemas.microsoft.com/office/powerpoint/2010/main" val="1891360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C1CCC4C-2D15-1144-9D81-6991CBFFFA1C}" type="slidenum">
              <a:rPr lang="en-US" smtClean="0"/>
              <a:pPr/>
              <a:t>10</a:t>
            </a:fld>
            <a:endParaRPr lang="en-US"/>
          </a:p>
        </p:txBody>
      </p:sp>
    </p:spTree>
    <p:extLst>
      <p:ext uri="{BB962C8B-B14F-4D97-AF65-F5344CB8AC3E}">
        <p14:creationId xmlns:p14="http://schemas.microsoft.com/office/powerpoint/2010/main" val="2608592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s://neticle.com/company/en/blog/" TargetMode="External"/><Relationship Id="rId3" Type="http://schemas.openxmlformats.org/officeDocument/2006/relationships/hyperlink" Target="http://www.neticle.hu/" TargetMode="External"/><Relationship Id="rId7" Type="http://schemas.openxmlformats.org/officeDocument/2006/relationships/image" Target="../media/image9.png"/><Relationship Id="rId12" Type="http://schemas.openxmlformats.org/officeDocument/2006/relationships/hyperlink" Target="http://mitgondolaweb.blog.hu/" TargetMode="External"/><Relationship Id="rId2" Type="http://schemas.openxmlformats.org/officeDocument/2006/relationships/image" Target="../media/image2.png"/><Relationship Id="rId16"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hyperlink" Target="https://twitter.com/neticlelabs" TargetMode="External"/><Relationship Id="rId5" Type="http://schemas.openxmlformats.org/officeDocument/2006/relationships/image" Target="../media/image7.png"/><Relationship Id="rId15" Type="http://schemas.openxmlformats.org/officeDocument/2006/relationships/hyperlink" Target="http://facebook.com/neticle" TargetMode="External"/><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hyperlink" Target="https://www.linkedin.com/company/neticle-labs/"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
    <p:spTree>
      <p:nvGrpSpPr>
        <p:cNvPr id="1" name=""/>
        <p:cNvGrpSpPr/>
        <p:nvPr/>
      </p:nvGrpSpPr>
      <p:grpSpPr>
        <a:xfrm>
          <a:off x="0" y="0"/>
          <a:ext cx="0" cy="0"/>
          <a:chOff x="0" y="0"/>
          <a:chExt cx="0" cy="0"/>
        </a:xfrm>
      </p:grpSpPr>
      <p:sp>
        <p:nvSpPr>
          <p:cNvPr id="21" name="Text Placeholder 19"/>
          <p:cNvSpPr>
            <a:spLocks noGrp="1"/>
          </p:cNvSpPr>
          <p:nvPr>
            <p:ph type="body" sz="quarter" idx="10" hasCustomPrompt="1"/>
          </p:nvPr>
        </p:nvSpPr>
        <p:spPr>
          <a:xfrm>
            <a:off x="2153242" y="3267526"/>
            <a:ext cx="1880579" cy="953007"/>
          </a:xfrm>
          <a:prstGeom prst="roundRect">
            <a:avLst>
              <a:gd name="adj" fmla="val 6856"/>
            </a:avLst>
          </a:prstGeom>
          <a:solidFill>
            <a:schemeClr val="bg1"/>
          </a:solidFill>
        </p:spPr>
        <p:txBody>
          <a:bodyPr wrap="none" lIns="180000" tIns="180000" rIns="180000" bIns="180000" rtlCol="0" anchor="ctr">
            <a:spAutoFit/>
          </a:bodyPr>
          <a:lstStyle>
            <a:lvl1pPr>
              <a:lnSpc>
                <a:spcPct val="90000"/>
              </a:lnSpc>
              <a:buFontTx/>
              <a:buNone/>
              <a:defRPr lang="en-US" sz="3600" b="1" spc="5" baseline="0">
                <a:solidFill>
                  <a:srgbClr val="0183DA"/>
                </a:solidFill>
                <a:latin typeface="Corbel"/>
                <a:ea typeface="+mn-ea"/>
                <a:cs typeface="Corbel"/>
              </a:defRPr>
            </a:lvl1pPr>
            <a:lvl2pPr>
              <a:defRPr lang="en-US">
                <a:solidFill>
                  <a:schemeClr val="tx1"/>
                </a:solidFill>
                <a:latin typeface="+mn-lt"/>
                <a:ea typeface="+mn-ea"/>
                <a:cs typeface="+mn-cs"/>
              </a:defRPr>
            </a:lvl2pPr>
            <a:lvl3pPr>
              <a:defRPr lang="en-US">
                <a:solidFill>
                  <a:schemeClr val="tx1"/>
                </a:solidFill>
                <a:latin typeface="+mn-lt"/>
                <a:ea typeface="+mn-ea"/>
                <a:cs typeface="+mn-cs"/>
              </a:defRPr>
            </a:lvl3pPr>
            <a:lvl4pPr>
              <a:defRPr lang="en-US">
                <a:solidFill>
                  <a:schemeClr val="tx1"/>
                </a:solidFill>
                <a:latin typeface="+mn-lt"/>
                <a:ea typeface="+mn-ea"/>
                <a:cs typeface="+mn-cs"/>
              </a:defRPr>
            </a:lvl4pPr>
            <a:lvl5pPr>
              <a:defRPr lang="en-US">
                <a:solidFill>
                  <a:schemeClr val="tx1"/>
                </a:solidFill>
                <a:latin typeface="+mn-lt"/>
                <a:ea typeface="+mn-ea"/>
                <a:cs typeface="+mn-cs"/>
              </a:defRPr>
            </a:lvl5pPr>
          </a:lstStyle>
          <a:p>
            <a:pPr marL="0" marR="0" lvl="0" indent="0" defTabSz="1219139" fontAlgn="auto">
              <a:lnSpc>
                <a:spcPct val="100000"/>
              </a:lnSpc>
              <a:spcBef>
                <a:spcPts val="0"/>
              </a:spcBef>
              <a:spcAft>
                <a:spcPts val="0"/>
              </a:spcAft>
              <a:buClrTx/>
              <a:buSzTx/>
              <a:buFontTx/>
              <a:buNone/>
              <a:tabLst/>
            </a:pPr>
            <a:r>
              <a:rPr lang="en-US" dirty="0" err="1"/>
              <a:t>Cégnév</a:t>
            </a:r>
            <a:endParaRPr lang="en-US" dirty="0"/>
          </a:p>
        </p:txBody>
      </p:sp>
      <p:sp>
        <p:nvSpPr>
          <p:cNvPr id="26" name="Title 24"/>
          <p:cNvSpPr>
            <a:spLocks noGrp="1"/>
          </p:cNvSpPr>
          <p:nvPr>
            <p:ph type="title" hasCustomPrompt="1"/>
          </p:nvPr>
        </p:nvSpPr>
        <p:spPr>
          <a:xfrm>
            <a:off x="2053235" y="2588099"/>
            <a:ext cx="9920493" cy="609434"/>
          </a:xfrm>
          <a:prstGeom prst="rect">
            <a:avLst/>
          </a:prstGeom>
        </p:spPr>
        <p:txBody>
          <a:bodyPr/>
          <a:lstStyle>
            <a:lvl1pPr>
              <a:defRPr lang="en-US" sz="4000" b="1" kern="1200" spc="5" baseline="0">
                <a:solidFill>
                  <a:schemeClr val="bg1"/>
                </a:solidFill>
                <a:latin typeface="Corbel"/>
                <a:ea typeface="+mn-ea"/>
                <a:cs typeface="Corbel"/>
              </a:defRPr>
            </a:lvl1pPr>
          </a:lstStyle>
          <a:p>
            <a:r>
              <a:rPr lang="en-US" dirty="0" err="1"/>
              <a:t>Cím</a:t>
            </a:r>
            <a:endParaRPr lang="en-US" dirty="0"/>
          </a:p>
        </p:txBody>
      </p:sp>
      <p:sp>
        <p:nvSpPr>
          <p:cNvPr id="28" name="Text Placeholder 27"/>
          <p:cNvSpPr>
            <a:spLocks noGrp="1"/>
          </p:cNvSpPr>
          <p:nvPr>
            <p:ph type="body" sz="quarter" idx="11" hasCustomPrompt="1"/>
          </p:nvPr>
        </p:nvSpPr>
        <p:spPr>
          <a:xfrm>
            <a:off x="4189164" y="3285124"/>
            <a:ext cx="7619635" cy="914400"/>
          </a:xfrm>
          <a:prstGeom prst="rect">
            <a:avLst/>
          </a:prstGeom>
        </p:spPr>
        <p:txBody>
          <a:bodyPr anchor="ctr"/>
          <a:lstStyle>
            <a:lvl1pPr marL="0" indent="0">
              <a:lnSpc>
                <a:spcPct val="100000"/>
              </a:lnSpc>
              <a:spcBef>
                <a:spcPts val="0"/>
              </a:spcBef>
              <a:buNone/>
              <a:defRPr sz="2000" baseline="0">
                <a:solidFill>
                  <a:schemeClr val="bg1"/>
                </a:solidFill>
              </a:defRPr>
            </a:lvl1pPr>
          </a:lstStyle>
          <a:p>
            <a:pPr lvl="0"/>
            <a:r>
              <a:rPr lang="en-US"/>
              <a:t>Vizsgált időszak:</a:t>
            </a:r>
          </a:p>
          <a:p>
            <a:pPr lvl="0"/>
            <a:r>
              <a:rPr lang="en-US"/>
              <a:t>xxxx. április</a:t>
            </a:r>
          </a:p>
        </p:txBody>
      </p:sp>
      <p:sp>
        <p:nvSpPr>
          <p:cNvPr id="29" name="Text Placeholder 27"/>
          <p:cNvSpPr>
            <a:spLocks noGrp="1"/>
          </p:cNvSpPr>
          <p:nvPr>
            <p:ph type="body" sz="quarter" idx="12" hasCustomPrompt="1"/>
          </p:nvPr>
        </p:nvSpPr>
        <p:spPr>
          <a:xfrm>
            <a:off x="4667760" y="6485597"/>
            <a:ext cx="6405938" cy="289640"/>
          </a:xfrm>
          <a:prstGeom prst="rect">
            <a:avLst/>
          </a:prstGeom>
        </p:spPr>
        <p:txBody>
          <a:bodyPr anchor="ctr"/>
          <a:lstStyle>
            <a:lvl1pPr marL="0" indent="0" algn="r">
              <a:lnSpc>
                <a:spcPct val="100000"/>
              </a:lnSpc>
              <a:spcBef>
                <a:spcPts val="0"/>
              </a:spcBef>
              <a:buNone/>
              <a:defRPr sz="2000" b="1" baseline="0">
                <a:solidFill>
                  <a:schemeClr val="bg1"/>
                </a:solidFill>
              </a:defRPr>
            </a:lvl1pPr>
          </a:lstStyle>
          <a:p>
            <a:pPr lvl="0"/>
            <a:r>
              <a:rPr lang="en-US" dirty="0" err="1"/>
              <a:t>Gipsz</a:t>
            </a:r>
            <a:r>
              <a:rPr lang="en-US" dirty="0"/>
              <a:t> </a:t>
            </a:r>
            <a:r>
              <a:rPr lang="en-US" dirty="0" err="1"/>
              <a:t>Jakab</a:t>
            </a:r>
            <a:endParaRPr lang="en-US" dirty="0"/>
          </a:p>
        </p:txBody>
      </p:sp>
      <p:sp>
        <p:nvSpPr>
          <p:cNvPr id="30" name="Text Placeholder 27"/>
          <p:cNvSpPr>
            <a:spLocks noGrp="1"/>
          </p:cNvSpPr>
          <p:nvPr>
            <p:ph type="body" sz="quarter" idx="13" hasCustomPrompt="1"/>
          </p:nvPr>
        </p:nvSpPr>
        <p:spPr>
          <a:xfrm>
            <a:off x="4667760" y="6869909"/>
            <a:ext cx="6405938" cy="289640"/>
          </a:xfrm>
          <a:prstGeom prst="rect">
            <a:avLst/>
          </a:prstGeom>
        </p:spPr>
        <p:txBody>
          <a:bodyPr anchor="ctr"/>
          <a:lstStyle>
            <a:lvl1pPr marL="0" indent="0" algn="r">
              <a:lnSpc>
                <a:spcPct val="100000"/>
              </a:lnSpc>
              <a:spcBef>
                <a:spcPts val="0"/>
              </a:spcBef>
              <a:buNone/>
              <a:defRPr sz="2000" b="0" baseline="0">
                <a:solidFill>
                  <a:schemeClr val="bg1"/>
                </a:solidFill>
              </a:defRPr>
            </a:lvl1pPr>
          </a:lstStyle>
          <a:p>
            <a:pPr lvl="0"/>
            <a:r>
              <a:rPr lang="en-US" dirty="0" err="1"/>
              <a:t>pozíció</a:t>
            </a:r>
            <a:endParaRPr lang="en-US" dirty="0"/>
          </a:p>
        </p:txBody>
      </p:sp>
      <p:sp>
        <p:nvSpPr>
          <p:cNvPr id="31" name="Text Placeholder 27"/>
          <p:cNvSpPr>
            <a:spLocks noGrp="1"/>
          </p:cNvSpPr>
          <p:nvPr>
            <p:ph type="body" sz="quarter" idx="14" hasCustomPrompt="1"/>
          </p:nvPr>
        </p:nvSpPr>
        <p:spPr>
          <a:xfrm>
            <a:off x="4667760" y="7366740"/>
            <a:ext cx="6405938" cy="289640"/>
          </a:xfrm>
          <a:prstGeom prst="rect">
            <a:avLst/>
          </a:prstGeom>
        </p:spPr>
        <p:txBody>
          <a:bodyPr anchor="ctr"/>
          <a:lstStyle>
            <a:lvl1pPr marL="0" indent="0" algn="r">
              <a:lnSpc>
                <a:spcPct val="100000"/>
              </a:lnSpc>
              <a:spcBef>
                <a:spcPts val="0"/>
              </a:spcBef>
              <a:buNone/>
              <a:defRPr sz="2000" b="0" baseline="0">
                <a:solidFill>
                  <a:srgbClr val="80CEF0"/>
                </a:solidFill>
              </a:defRPr>
            </a:lvl1pPr>
          </a:lstStyle>
          <a:p>
            <a:pPr lvl="0"/>
            <a:r>
              <a:rPr lang="en-US" dirty="0"/>
              <a:t>e-mail </a:t>
            </a:r>
            <a:r>
              <a:rPr lang="en-US" dirty="0" err="1"/>
              <a:t>cím</a:t>
            </a:r>
            <a:endParaRPr lang="en-US" dirty="0"/>
          </a:p>
        </p:txBody>
      </p:sp>
      <p:sp>
        <p:nvSpPr>
          <p:cNvPr id="32" name="Text Placeholder 27"/>
          <p:cNvSpPr>
            <a:spLocks noGrp="1"/>
          </p:cNvSpPr>
          <p:nvPr>
            <p:ph type="body" sz="quarter" idx="15" hasCustomPrompt="1"/>
          </p:nvPr>
        </p:nvSpPr>
        <p:spPr>
          <a:xfrm>
            <a:off x="4667760" y="7737801"/>
            <a:ext cx="6405938" cy="289640"/>
          </a:xfrm>
          <a:prstGeom prst="rect">
            <a:avLst/>
          </a:prstGeom>
        </p:spPr>
        <p:txBody>
          <a:bodyPr anchor="ctr"/>
          <a:lstStyle>
            <a:lvl1pPr marL="0" indent="0" algn="r">
              <a:lnSpc>
                <a:spcPct val="100000"/>
              </a:lnSpc>
              <a:spcBef>
                <a:spcPts val="0"/>
              </a:spcBef>
              <a:buNone/>
              <a:defRPr sz="2000" b="0" baseline="0">
                <a:solidFill>
                  <a:srgbClr val="80CEF0"/>
                </a:solidFill>
              </a:defRPr>
            </a:lvl1pPr>
          </a:lstStyle>
          <a:p>
            <a:pPr lvl="0"/>
            <a:r>
              <a:rPr lang="en-US"/>
              <a:t>telefonszám</a:t>
            </a:r>
          </a:p>
        </p:txBody>
      </p:sp>
      <p:pic>
        <p:nvPicPr>
          <p:cNvPr id="10" name="Kép 9">
            <a:extLst>
              <a:ext uri="{FF2B5EF4-FFF2-40B4-BE49-F238E27FC236}">
                <a16:creationId xmlns:a16="http://schemas.microsoft.com/office/drawing/2014/main" xmlns="" id="{106960E4-2F6D-401C-8D83-E79E9C4B8D63}"/>
              </a:ext>
            </a:extLst>
          </p:cNvPr>
          <p:cNvPicPr>
            <a:picLocks noChangeAspect="1"/>
          </p:cNvPicPr>
          <p:nvPr userDrawn="1"/>
        </p:nvPicPr>
        <p:blipFill>
          <a:blip r:embed="rId2"/>
          <a:stretch>
            <a:fillRect/>
          </a:stretch>
        </p:blipFill>
        <p:spPr>
          <a:xfrm>
            <a:off x="13268362" y="6485597"/>
            <a:ext cx="1431572" cy="1541844"/>
          </a:xfrm>
          <a:prstGeom prst="rect">
            <a:avLst/>
          </a:prstGeom>
        </p:spPr>
      </p:pic>
      <p:pic>
        <p:nvPicPr>
          <p:cNvPr id="3" name="Kép 2" descr="A képen madár látható&#10;&#10;Automatikusan generált leírás">
            <a:extLst>
              <a:ext uri="{FF2B5EF4-FFF2-40B4-BE49-F238E27FC236}">
                <a16:creationId xmlns:a16="http://schemas.microsoft.com/office/drawing/2014/main" xmlns="" id="{46F32AA4-AAFD-4538-8C55-641A34142A41}"/>
              </a:ext>
            </a:extLst>
          </p:cNvPr>
          <p:cNvPicPr>
            <a:picLocks noChangeAspect="1"/>
          </p:cNvPicPr>
          <p:nvPr userDrawn="1"/>
        </p:nvPicPr>
        <p:blipFill>
          <a:blip r:embed="rId3">
            <a:alphaModFix amt="41000"/>
          </a:blip>
          <a:stretch>
            <a:fillRect/>
          </a:stretch>
        </p:blipFill>
        <p:spPr>
          <a:xfrm>
            <a:off x="-205207" y="1"/>
            <a:ext cx="18681977" cy="9123057"/>
          </a:xfrm>
          <a:prstGeom prst="rect">
            <a:avLst/>
          </a:prstGeom>
        </p:spPr>
      </p:pic>
    </p:spTree>
    <p:extLst>
      <p:ext uri="{BB962C8B-B14F-4D97-AF65-F5344CB8AC3E}">
        <p14:creationId xmlns:p14="http://schemas.microsoft.com/office/powerpoint/2010/main" val="18196422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zöveges tartalom (alcímmel)">
    <p:bg>
      <p:bgPr>
        <a:solidFill>
          <a:schemeClr val="bg1"/>
        </a:solidFill>
        <a:effectLst/>
      </p:bgPr>
    </p:bg>
    <p:spTree>
      <p:nvGrpSpPr>
        <p:cNvPr id="1" name=""/>
        <p:cNvGrpSpPr/>
        <p:nvPr/>
      </p:nvGrpSpPr>
      <p:grpSpPr>
        <a:xfrm>
          <a:off x="0" y="0"/>
          <a:ext cx="0" cy="0"/>
          <a:chOff x="0" y="0"/>
          <a:chExt cx="0" cy="0"/>
        </a:xfrm>
      </p:grpSpPr>
      <p:sp>
        <p:nvSpPr>
          <p:cNvPr id="20" name="Slide Number Placeholder 5"/>
          <p:cNvSpPr>
            <a:spLocks noGrp="1"/>
          </p:cNvSpPr>
          <p:nvPr>
            <p:ph type="sldNum" sz="quarter" idx="4"/>
          </p:nvPr>
        </p:nvSpPr>
        <p:spPr>
          <a:xfrm>
            <a:off x="14253206" y="8337952"/>
            <a:ext cx="1379346" cy="224366"/>
          </a:xfrm>
          <a:prstGeom prst="rect">
            <a:avLst/>
          </a:prstGeom>
        </p:spPr>
        <p:txBody>
          <a:bodyPr vert="horz" wrap="square" lIns="0" tIns="0" rIns="0" bIns="0" rtlCol="0">
            <a:spAutoFit/>
          </a:bodyPr>
          <a:lstStyle>
            <a:lvl1pPr algn="r">
              <a:defRPr lang="en-US" sz="1600">
                <a:solidFill>
                  <a:srgbClr val="212121"/>
                </a:solidFill>
                <a:latin typeface="Corbel"/>
                <a:cs typeface="Corbel"/>
              </a:defRPr>
            </a:lvl1pPr>
          </a:lstStyle>
          <a:p>
            <a:pPr marL="12699" defTabSz="914309">
              <a:lnSpc>
                <a:spcPts val="1670"/>
              </a:lnSpc>
            </a:pPr>
            <a:fld id="{2C4C961D-5F87-8841-88C4-1EF2ACEF4EE8}" type="slidenum">
              <a:rPr lang="uk-UA" smtClean="0"/>
              <a:pPr marL="12699" defTabSz="914309">
                <a:lnSpc>
                  <a:spcPts val="1670"/>
                </a:lnSpc>
              </a:pPr>
              <a:t>‹#›</a:t>
            </a:fld>
            <a:endParaRPr lang="uk-UA"/>
          </a:p>
        </p:txBody>
      </p:sp>
      <p:sp>
        <p:nvSpPr>
          <p:cNvPr id="21" name="Title Placeholder 13"/>
          <p:cNvSpPr>
            <a:spLocks noGrp="1"/>
          </p:cNvSpPr>
          <p:nvPr>
            <p:ph type="title"/>
          </p:nvPr>
        </p:nvSpPr>
        <p:spPr>
          <a:xfrm>
            <a:off x="2421217" y="532828"/>
            <a:ext cx="13211334" cy="592106"/>
          </a:xfrm>
          <a:prstGeom prst="rect">
            <a:avLst/>
          </a:prstGeom>
        </p:spPr>
        <p:txBody>
          <a:bodyPr vert="horz" lIns="91440" tIns="45720" rIns="91440" bIns="45720" rtlCol="0" anchor="ctr">
            <a:normAutofit/>
          </a:bodyPr>
          <a:lstStyle>
            <a:lvl1pPr>
              <a:defRPr/>
            </a:lvl1pPr>
          </a:lstStyle>
          <a:p>
            <a:r>
              <a:rPr lang="hu-HU" dirty="0"/>
              <a:t>Mintacím szerkesztése</a:t>
            </a:r>
            <a:endParaRPr lang="en-US" dirty="0"/>
          </a:p>
        </p:txBody>
      </p:sp>
      <p:sp>
        <p:nvSpPr>
          <p:cNvPr id="3" name="Text Placeholder 2"/>
          <p:cNvSpPr>
            <a:spLocks noGrp="1"/>
          </p:cNvSpPr>
          <p:nvPr>
            <p:ph type="body" sz="quarter" idx="10"/>
          </p:nvPr>
        </p:nvSpPr>
        <p:spPr>
          <a:xfrm>
            <a:off x="2420702" y="1125538"/>
            <a:ext cx="13211471" cy="392112"/>
          </a:xfrm>
          <a:prstGeom prst="rect">
            <a:avLst/>
          </a:prstGeom>
        </p:spPr>
        <p:txBody>
          <a:bodyPr vert="horz" lIns="91440" tIns="45720" rIns="91440" bIns="45720" rtlCol="0" anchor="ctr">
            <a:normAutofit lnSpcReduction="10000"/>
          </a:bodyPr>
          <a:lstStyle>
            <a:lvl1pPr marL="0" indent="0">
              <a:buNone/>
              <a:defRPr kumimoji="0" lang="en-US" sz="2400" b="0" i="0" u="none" strike="noStrike" kern="0" cap="none" spc="-5" normalizeH="0" baseline="0">
                <a:ln>
                  <a:noFill/>
                </a:ln>
                <a:solidFill>
                  <a:srgbClr val="8392A5"/>
                </a:solidFill>
                <a:effectLst/>
                <a:uLnTx/>
                <a:uFillTx/>
                <a:latin typeface="Corbel"/>
                <a:ea typeface=""/>
                <a:cs typeface="Corbel"/>
              </a:defRPr>
            </a:lvl1pPr>
          </a:lstStyle>
          <a:p>
            <a:pPr marL="0" lvl="0">
              <a:lnSpc>
                <a:spcPct val="90000"/>
              </a:lnSpc>
              <a:spcBef>
                <a:spcPct val="0"/>
              </a:spcBef>
            </a:pPr>
            <a:r>
              <a:rPr lang="hu-HU" dirty="0"/>
              <a:t>Mintaszöveg szerkesztése</a:t>
            </a:r>
          </a:p>
        </p:txBody>
      </p:sp>
      <p:sp>
        <p:nvSpPr>
          <p:cNvPr id="11" name="Text Placeholder 24"/>
          <p:cNvSpPr>
            <a:spLocks noGrp="1"/>
          </p:cNvSpPr>
          <p:nvPr>
            <p:ph type="body" sz="quarter" idx="11"/>
          </p:nvPr>
        </p:nvSpPr>
        <p:spPr>
          <a:xfrm>
            <a:off x="2420702" y="1790700"/>
            <a:ext cx="13211471" cy="6235700"/>
          </a:xfrm>
          <a:prstGeom prst="rect">
            <a:avLst/>
          </a:prstGeom>
        </p:spPr>
        <p:txBody>
          <a:bodyPr/>
          <a:lstStyle>
            <a:lvl1pPr marL="304762" marR="0" indent="-304762" algn="l" defTabSz="1219048" rtl="0" eaLnBrk="1" fontAlgn="auto" latinLnBrk="0" hangingPunct="1">
              <a:lnSpc>
                <a:spcPct val="120000"/>
              </a:lnSpc>
              <a:spcBef>
                <a:spcPts val="1333"/>
              </a:spcBef>
              <a:spcAft>
                <a:spcPts val="0"/>
              </a:spcAft>
              <a:buClrTx/>
              <a:buSzTx/>
              <a:buFont typeface="Arial" panose="020B0604020202020204" pitchFamily="34" charset="0"/>
              <a:buChar char="•"/>
              <a:tabLst/>
              <a:defRPr/>
            </a:lvl1pPr>
            <a:lvl2pPr marL="914286" marR="0" indent="-304762" algn="l" defTabSz="1219048" rtl="0" eaLnBrk="1" fontAlgn="auto" latinLnBrk="0" hangingPunct="1">
              <a:lnSpc>
                <a:spcPct val="120000"/>
              </a:lnSpc>
              <a:spcBef>
                <a:spcPts val="667"/>
              </a:spcBef>
              <a:spcAft>
                <a:spcPts val="0"/>
              </a:spcAft>
              <a:buClrTx/>
              <a:buSzTx/>
              <a:buFont typeface="Arial" panose="020B0604020202020204" pitchFamily="34" charset="0"/>
              <a:buChar char="•"/>
              <a:tabLst/>
              <a:defRPr/>
            </a:lvl2pPr>
            <a:lvl3pPr marL="1523810" marR="0" indent="-304762" algn="l" defTabSz="1219048" rtl="0" eaLnBrk="1" fontAlgn="auto" latinLnBrk="0" hangingPunct="1">
              <a:lnSpc>
                <a:spcPct val="120000"/>
              </a:lnSpc>
              <a:spcBef>
                <a:spcPts val="667"/>
              </a:spcBef>
              <a:spcAft>
                <a:spcPts val="0"/>
              </a:spcAft>
              <a:buClrTx/>
              <a:buSzTx/>
              <a:buFont typeface="Arial" panose="020B0604020202020204" pitchFamily="34" charset="0"/>
              <a:buChar char="•"/>
              <a:tabLst/>
              <a:defRPr/>
            </a:lvl3pPr>
            <a:lvl4pPr marL="2133334" marR="0" indent="-304762" algn="l" defTabSz="1219048" rtl="0" eaLnBrk="1" fontAlgn="auto" latinLnBrk="0" hangingPunct="1">
              <a:lnSpc>
                <a:spcPct val="120000"/>
              </a:lnSpc>
              <a:spcBef>
                <a:spcPts val="667"/>
              </a:spcBef>
              <a:spcAft>
                <a:spcPts val="0"/>
              </a:spcAft>
              <a:buClrTx/>
              <a:buSzTx/>
              <a:buFont typeface="Arial" panose="020B0604020202020204" pitchFamily="34" charset="0"/>
              <a:buChar char="•"/>
              <a:tabLst/>
              <a:defRPr/>
            </a:lvl4pPr>
            <a:lvl5pPr marL="2742857" marR="0" indent="-304762" algn="l" defTabSz="1219048" rtl="0" eaLnBrk="1" fontAlgn="auto" latinLnBrk="0" hangingPunct="1">
              <a:lnSpc>
                <a:spcPct val="120000"/>
              </a:lnSpc>
              <a:spcBef>
                <a:spcPts val="667"/>
              </a:spcBef>
              <a:spcAft>
                <a:spcPts val="0"/>
              </a:spcAft>
              <a:buClrTx/>
              <a:buSzTx/>
              <a:buFont typeface="Arial" panose="020B0604020202020204" pitchFamily="34" charset="0"/>
              <a:buChar char="•"/>
              <a:tabLst/>
              <a:defRPr/>
            </a:lvl5pPr>
          </a:lstStyle>
          <a:p>
            <a:pPr marL="304762" marR="0" lvl="0" indent="-304762" algn="l" defTabSz="1219048" rtl="0" eaLnBrk="1" fontAlgn="auto" latinLnBrk="0" hangingPunct="1">
              <a:lnSpc>
                <a:spcPct val="120000"/>
              </a:lnSpc>
              <a:spcBef>
                <a:spcPts val="1333"/>
              </a:spcBef>
              <a:spcAft>
                <a:spcPts val="0"/>
              </a:spcAft>
              <a:buClrTx/>
              <a:buSzTx/>
              <a:buFont typeface="Arial" panose="020B0604020202020204" pitchFamily="34" charset="0"/>
              <a:buChar char="•"/>
              <a:tabLst/>
              <a:defRPr/>
            </a:pPr>
            <a:r>
              <a:rPr kumimoji="0" lang="hu-HU" sz="3200" b="0" i="0" u="none" strike="noStrike" kern="1200" cap="none" spc="0" normalizeH="0" baseline="0" noProof="0">
                <a:ln>
                  <a:noFill/>
                </a:ln>
                <a:solidFill>
                  <a:srgbClr val="212121"/>
                </a:solidFill>
                <a:effectLst/>
                <a:uLnTx/>
                <a:uFillTx/>
                <a:latin typeface="Corbel" charset="0"/>
              </a:rPr>
              <a:t>Mintaszöveg szerkesztése</a:t>
            </a:r>
          </a:p>
          <a:p>
            <a:pPr marL="304762" marR="0" lvl="1" indent="-304762" algn="l" defTabSz="1219048" rtl="0" eaLnBrk="1" fontAlgn="auto" latinLnBrk="0" hangingPunct="1">
              <a:lnSpc>
                <a:spcPct val="120000"/>
              </a:lnSpc>
              <a:spcBef>
                <a:spcPts val="1333"/>
              </a:spcBef>
              <a:spcAft>
                <a:spcPts val="0"/>
              </a:spcAft>
              <a:buClrTx/>
              <a:buSzTx/>
              <a:buFont typeface="Arial" panose="020B0604020202020204" pitchFamily="34" charset="0"/>
              <a:buChar char="•"/>
              <a:tabLst/>
              <a:defRPr/>
            </a:pPr>
            <a:r>
              <a:rPr kumimoji="0" lang="hu-HU" sz="3200" b="0" i="0" u="none" strike="noStrike" kern="1200" cap="none" spc="0" normalizeH="0" baseline="0" noProof="0">
                <a:ln>
                  <a:noFill/>
                </a:ln>
                <a:solidFill>
                  <a:srgbClr val="212121"/>
                </a:solidFill>
                <a:effectLst/>
                <a:uLnTx/>
                <a:uFillTx/>
                <a:latin typeface="Corbel" charset="0"/>
              </a:rPr>
              <a:t>Második szint</a:t>
            </a:r>
          </a:p>
          <a:p>
            <a:pPr marL="304762" marR="0" lvl="2" indent="-304762" algn="l" defTabSz="1219048" rtl="0" eaLnBrk="1" fontAlgn="auto" latinLnBrk="0" hangingPunct="1">
              <a:lnSpc>
                <a:spcPct val="120000"/>
              </a:lnSpc>
              <a:spcBef>
                <a:spcPts val="1333"/>
              </a:spcBef>
              <a:spcAft>
                <a:spcPts val="0"/>
              </a:spcAft>
              <a:buClrTx/>
              <a:buSzTx/>
              <a:buFont typeface="Arial" panose="020B0604020202020204" pitchFamily="34" charset="0"/>
              <a:buChar char="•"/>
              <a:tabLst/>
              <a:defRPr/>
            </a:pPr>
            <a:r>
              <a:rPr kumimoji="0" lang="hu-HU" sz="3200" b="0" i="0" u="none" strike="noStrike" kern="1200" cap="none" spc="0" normalizeH="0" baseline="0" noProof="0">
                <a:ln>
                  <a:noFill/>
                </a:ln>
                <a:solidFill>
                  <a:srgbClr val="212121"/>
                </a:solidFill>
                <a:effectLst/>
                <a:uLnTx/>
                <a:uFillTx/>
                <a:latin typeface="Corbel" charset="0"/>
              </a:rPr>
              <a:t>Harmadik szint</a:t>
            </a:r>
          </a:p>
          <a:p>
            <a:pPr marL="304762" marR="0" lvl="3" indent="-304762" algn="l" defTabSz="1219048" rtl="0" eaLnBrk="1" fontAlgn="auto" latinLnBrk="0" hangingPunct="1">
              <a:lnSpc>
                <a:spcPct val="120000"/>
              </a:lnSpc>
              <a:spcBef>
                <a:spcPts val="1333"/>
              </a:spcBef>
              <a:spcAft>
                <a:spcPts val="0"/>
              </a:spcAft>
              <a:buClrTx/>
              <a:buSzTx/>
              <a:buFont typeface="Arial" panose="020B0604020202020204" pitchFamily="34" charset="0"/>
              <a:buChar char="•"/>
              <a:tabLst/>
              <a:defRPr/>
            </a:pPr>
            <a:r>
              <a:rPr kumimoji="0" lang="hu-HU" sz="3200" b="0" i="0" u="none" strike="noStrike" kern="1200" cap="none" spc="0" normalizeH="0" baseline="0" noProof="0">
                <a:ln>
                  <a:noFill/>
                </a:ln>
                <a:solidFill>
                  <a:srgbClr val="212121"/>
                </a:solidFill>
                <a:effectLst/>
                <a:uLnTx/>
                <a:uFillTx/>
                <a:latin typeface="Corbel" charset="0"/>
              </a:rPr>
              <a:t>Negyedik szint</a:t>
            </a:r>
          </a:p>
          <a:p>
            <a:pPr marL="304762" marR="0" lvl="4" indent="-304762" algn="l" defTabSz="1219048" rtl="0" eaLnBrk="1" fontAlgn="auto" latinLnBrk="0" hangingPunct="1">
              <a:lnSpc>
                <a:spcPct val="120000"/>
              </a:lnSpc>
              <a:spcBef>
                <a:spcPts val="1333"/>
              </a:spcBef>
              <a:spcAft>
                <a:spcPts val="0"/>
              </a:spcAft>
              <a:buClrTx/>
              <a:buSzTx/>
              <a:buFont typeface="Arial" panose="020B0604020202020204" pitchFamily="34" charset="0"/>
              <a:buChar char="•"/>
              <a:tabLst/>
              <a:defRPr/>
            </a:pPr>
            <a:r>
              <a:rPr kumimoji="0" lang="hu-HU" sz="3200" b="0" i="0" u="none" strike="noStrike" kern="1200" cap="none" spc="0" normalizeH="0" baseline="0" noProof="0">
                <a:ln>
                  <a:noFill/>
                </a:ln>
                <a:solidFill>
                  <a:srgbClr val="212121"/>
                </a:solidFill>
                <a:effectLst/>
                <a:uLnTx/>
                <a:uFillTx/>
                <a:latin typeface="Corbel" charset="0"/>
              </a:rPr>
              <a:t>Ötödik szint</a:t>
            </a:r>
            <a:endParaRPr kumimoji="0" lang="en-US" sz="2400" b="0" i="0" u="none" strike="noStrike" kern="1200" cap="none" spc="0" normalizeH="0" baseline="0" noProof="0" dirty="0">
              <a:ln>
                <a:noFill/>
              </a:ln>
              <a:solidFill>
                <a:srgbClr val="212121"/>
              </a:solidFill>
              <a:effectLst/>
              <a:uLnTx/>
              <a:uFillTx/>
              <a:latin typeface="Corbel" charset="0"/>
              <a:ea typeface="Corbel" charset="0"/>
              <a:cs typeface="Corbel" charset="0"/>
            </a:endParaRPr>
          </a:p>
        </p:txBody>
      </p:sp>
      <p:sp>
        <p:nvSpPr>
          <p:cNvPr id="7" name="Date Placeholder 5">
            <a:extLst>
              <a:ext uri="{FF2B5EF4-FFF2-40B4-BE49-F238E27FC236}">
                <a16:creationId xmlns:a16="http://schemas.microsoft.com/office/drawing/2014/main" xmlns="" id="{D7943E26-99A5-4D05-BC84-0254D3EFA4C0}"/>
              </a:ext>
            </a:extLst>
          </p:cNvPr>
          <p:cNvSpPr txBox="1">
            <a:spLocks/>
          </p:cNvSpPr>
          <p:nvPr userDrawn="1"/>
        </p:nvSpPr>
        <p:spPr>
          <a:xfrm>
            <a:off x="453573" y="8329989"/>
            <a:ext cx="5747658" cy="486833"/>
          </a:xfrm>
          <a:prstGeom prst="rect">
            <a:avLst/>
          </a:prstGeom>
        </p:spPr>
        <p:txBody>
          <a:bodyPr vert="horz" lIns="121908" tIns="60954" rIns="121908" bIns="60954" rtlCol="0" anchor="ctr"/>
          <a:lstStyle>
            <a:defPPr>
              <a:defRPr lang="en-US"/>
            </a:defPPr>
            <a:lvl1pPr marL="0" algn="l" defTabSz="914400" rtl="0" eaLnBrk="1" latinLnBrk="0" hangingPunct="1">
              <a:defRPr sz="1200" kern="1200">
                <a:solidFill>
                  <a:schemeClr val="tx1">
                    <a:tint val="75000"/>
                  </a:schemeClr>
                </a:solidFill>
                <a:latin typeface="Gotham Medium" pitchFamily="2" charset="0"/>
                <a:ea typeface="+mn-ea"/>
                <a:cs typeface="Gotham Medium"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67" b="1" dirty="0" err="1">
                <a:solidFill>
                  <a:schemeClr val="tx1"/>
                </a:solidFill>
              </a:rPr>
              <a:t>Neticle</a:t>
            </a:r>
            <a:endParaRPr lang="en-US" sz="1467" dirty="0">
              <a:solidFill>
                <a:schemeClr val="tx1"/>
              </a:solidFill>
              <a:latin typeface="Gotham Book" pitchFamily="2" charset="0"/>
              <a:cs typeface="Gotham Book" pitchFamily="2" charset="0"/>
            </a:endParaRPr>
          </a:p>
        </p:txBody>
      </p:sp>
      <p:pic>
        <p:nvPicPr>
          <p:cNvPr id="8" name="Kép 7">
            <a:extLst>
              <a:ext uri="{FF2B5EF4-FFF2-40B4-BE49-F238E27FC236}">
                <a16:creationId xmlns:a16="http://schemas.microsoft.com/office/drawing/2014/main" xmlns="" id="{8BAC708C-1490-4879-9041-E5A9E56716E9}"/>
              </a:ext>
            </a:extLst>
          </p:cNvPr>
          <p:cNvPicPr>
            <a:picLocks noChangeAspect="1"/>
          </p:cNvPicPr>
          <p:nvPr userDrawn="1"/>
        </p:nvPicPr>
        <p:blipFill>
          <a:blip r:embed="rId2"/>
          <a:stretch>
            <a:fillRect/>
          </a:stretch>
        </p:blipFill>
        <p:spPr>
          <a:xfrm>
            <a:off x="462558" y="534776"/>
            <a:ext cx="1037746" cy="1037746"/>
          </a:xfrm>
          <a:prstGeom prst="rect">
            <a:avLst/>
          </a:prstGeom>
        </p:spPr>
      </p:pic>
    </p:spTree>
    <p:extLst>
      <p:ext uri="{BB962C8B-B14F-4D97-AF65-F5344CB8AC3E}">
        <p14:creationId xmlns:p14="http://schemas.microsoft.com/office/powerpoint/2010/main" val="1635944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bg1"/>
        </a:solidFill>
        <a:effectLst/>
      </p:bgPr>
    </p:bg>
    <p:spTree>
      <p:nvGrpSpPr>
        <p:cNvPr id="1" name=""/>
        <p:cNvGrpSpPr/>
        <p:nvPr/>
      </p:nvGrpSpPr>
      <p:grpSpPr>
        <a:xfrm>
          <a:off x="0" y="0"/>
          <a:ext cx="0" cy="0"/>
          <a:chOff x="0" y="0"/>
          <a:chExt cx="0" cy="0"/>
        </a:xfrm>
      </p:grpSpPr>
      <p:sp>
        <p:nvSpPr>
          <p:cNvPr id="20" name="Slide Number Placeholder 5"/>
          <p:cNvSpPr>
            <a:spLocks noGrp="1"/>
          </p:cNvSpPr>
          <p:nvPr>
            <p:ph type="sldNum" sz="quarter" idx="4"/>
          </p:nvPr>
        </p:nvSpPr>
        <p:spPr>
          <a:xfrm>
            <a:off x="14253206" y="8337952"/>
            <a:ext cx="1379346" cy="224366"/>
          </a:xfrm>
          <a:prstGeom prst="rect">
            <a:avLst/>
          </a:prstGeom>
        </p:spPr>
        <p:txBody>
          <a:bodyPr vert="horz" wrap="square" lIns="0" tIns="0" rIns="0" bIns="0" rtlCol="0">
            <a:spAutoFit/>
          </a:bodyPr>
          <a:lstStyle>
            <a:lvl1pPr algn="r">
              <a:defRPr lang="en-US" sz="1600">
                <a:solidFill>
                  <a:srgbClr val="212121"/>
                </a:solidFill>
                <a:latin typeface="Corbel"/>
                <a:cs typeface="Corbel"/>
              </a:defRPr>
            </a:lvl1pPr>
          </a:lstStyle>
          <a:p>
            <a:pPr marL="12699" defTabSz="914309">
              <a:lnSpc>
                <a:spcPts val="1670"/>
              </a:lnSpc>
            </a:pPr>
            <a:fld id="{2C4C961D-5F87-8841-88C4-1EF2ACEF4EE8}" type="slidenum">
              <a:rPr lang="uk-UA" smtClean="0"/>
              <a:pPr marL="12699" defTabSz="914309">
                <a:lnSpc>
                  <a:spcPts val="1670"/>
                </a:lnSpc>
              </a:pPr>
              <a:t>‹#›</a:t>
            </a:fld>
            <a:endParaRPr lang="uk-UA"/>
          </a:p>
        </p:txBody>
      </p:sp>
      <p:sp>
        <p:nvSpPr>
          <p:cNvPr id="21" name="Title Placeholder 13"/>
          <p:cNvSpPr>
            <a:spLocks noGrp="1"/>
          </p:cNvSpPr>
          <p:nvPr>
            <p:ph type="title"/>
          </p:nvPr>
        </p:nvSpPr>
        <p:spPr>
          <a:xfrm>
            <a:off x="2421217" y="738431"/>
            <a:ext cx="13211334" cy="592106"/>
          </a:xfrm>
          <a:prstGeom prst="rect">
            <a:avLst/>
          </a:prstGeom>
        </p:spPr>
        <p:txBody>
          <a:bodyPr vert="horz" lIns="91440" tIns="45720" rIns="91440" bIns="45720" rtlCol="0" anchor="ctr">
            <a:normAutofit/>
          </a:bodyPr>
          <a:lstStyle/>
          <a:p>
            <a:r>
              <a:rPr lang="hu-HU" dirty="0"/>
              <a:t>Mintacím szerkesztése</a:t>
            </a:r>
            <a:endParaRPr lang="en-US" dirty="0"/>
          </a:p>
        </p:txBody>
      </p:sp>
      <p:sp>
        <p:nvSpPr>
          <p:cNvPr id="7" name="Text Placeholder 24"/>
          <p:cNvSpPr>
            <a:spLocks noGrp="1"/>
          </p:cNvSpPr>
          <p:nvPr>
            <p:ph type="body" sz="quarter" idx="11"/>
          </p:nvPr>
        </p:nvSpPr>
        <p:spPr>
          <a:xfrm>
            <a:off x="5485864" y="1790700"/>
            <a:ext cx="10146309" cy="6235700"/>
          </a:xfrm>
          <a:prstGeom prst="rect">
            <a:avLst/>
          </a:prstGeom>
        </p:spPr>
        <p:txBody>
          <a:bodyPr/>
          <a:lstStyle>
            <a:lvl1pPr marL="0" marR="0" indent="0" algn="l" defTabSz="1219048" rtl="0" eaLnBrk="1" fontAlgn="auto" latinLnBrk="0" hangingPunct="1">
              <a:lnSpc>
                <a:spcPct val="120000"/>
              </a:lnSpc>
              <a:spcBef>
                <a:spcPts val="1333"/>
              </a:spcBef>
              <a:spcAft>
                <a:spcPts val="0"/>
              </a:spcAft>
              <a:buClrTx/>
              <a:buSzTx/>
              <a:buFont typeface="Arial" charset="0"/>
              <a:buNone/>
              <a:tabLst/>
              <a:defRPr sz="2800"/>
            </a:lvl1pPr>
            <a:lvl2pPr marL="0" marR="0" indent="0" algn="l" defTabSz="1219048" rtl="0" eaLnBrk="1" fontAlgn="auto" latinLnBrk="0" hangingPunct="1">
              <a:lnSpc>
                <a:spcPct val="120000"/>
              </a:lnSpc>
              <a:spcBef>
                <a:spcPts val="667"/>
              </a:spcBef>
              <a:spcAft>
                <a:spcPts val="0"/>
              </a:spcAft>
              <a:buClrTx/>
              <a:buSzTx/>
              <a:buFont typeface="Arial" charset="0"/>
              <a:buNone/>
              <a:tabLst/>
              <a:defRPr sz="2800"/>
            </a:lvl2pPr>
            <a:lvl3pPr marL="0" marR="0" indent="0" algn="l" defTabSz="1219048" rtl="0" eaLnBrk="1" fontAlgn="auto" latinLnBrk="0" hangingPunct="1">
              <a:lnSpc>
                <a:spcPct val="120000"/>
              </a:lnSpc>
              <a:spcBef>
                <a:spcPts val="667"/>
              </a:spcBef>
              <a:spcAft>
                <a:spcPts val="0"/>
              </a:spcAft>
              <a:buClrTx/>
              <a:buSzTx/>
              <a:buFont typeface="Arial" charset="0"/>
              <a:buNone/>
              <a:tabLst/>
              <a:defRPr sz="2800"/>
            </a:lvl3pPr>
            <a:lvl4pPr marL="0" marR="0" indent="0" algn="l" defTabSz="1219048" rtl="0" eaLnBrk="1" fontAlgn="auto" latinLnBrk="0" hangingPunct="1">
              <a:lnSpc>
                <a:spcPct val="120000"/>
              </a:lnSpc>
              <a:spcBef>
                <a:spcPts val="667"/>
              </a:spcBef>
              <a:spcAft>
                <a:spcPts val="0"/>
              </a:spcAft>
              <a:buClrTx/>
              <a:buSzTx/>
              <a:buFont typeface="Arial" charset="0"/>
              <a:buNone/>
              <a:tabLst/>
              <a:defRPr sz="2800"/>
            </a:lvl4pPr>
            <a:lvl5pPr marL="0" marR="0" indent="0" algn="l" defTabSz="1219048" rtl="0" eaLnBrk="1" fontAlgn="auto" latinLnBrk="0" hangingPunct="1">
              <a:lnSpc>
                <a:spcPct val="120000"/>
              </a:lnSpc>
              <a:spcBef>
                <a:spcPts val="667"/>
              </a:spcBef>
              <a:spcAft>
                <a:spcPts val="0"/>
              </a:spcAft>
              <a:buClrTx/>
              <a:buSzTx/>
              <a:buFont typeface="Arial" charset="0"/>
              <a:buNone/>
              <a:tabLst/>
              <a:defRPr sz="2000"/>
            </a:lvl5pPr>
          </a:lstStyle>
          <a:p>
            <a:pPr marL="304762" marR="0" lvl="0" indent="-304762" algn="l" defTabSz="1219048" rtl="0" eaLnBrk="1" fontAlgn="auto" latinLnBrk="0" hangingPunct="1">
              <a:lnSpc>
                <a:spcPct val="120000"/>
              </a:lnSpc>
              <a:spcBef>
                <a:spcPts val="1333"/>
              </a:spcBef>
              <a:spcAft>
                <a:spcPts val="0"/>
              </a:spcAft>
              <a:buClrTx/>
              <a:buSzTx/>
              <a:tabLst/>
              <a:defRPr/>
            </a:pPr>
            <a:r>
              <a:rPr kumimoji="0" lang="hu-HU" sz="3200" b="0" i="0" u="none" strike="noStrike" kern="1200" cap="none" spc="0" normalizeH="0" baseline="0" noProof="0" dirty="0">
                <a:ln>
                  <a:noFill/>
                </a:ln>
                <a:solidFill>
                  <a:srgbClr val="212121"/>
                </a:solidFill>
                <a:effectLst/>
                <a:uLnTx/>
                <a:uFillTx/>
                <a:latin typeface="Corbel" charset="0"/>
              </a:rPr>
              <a:t>Mintaszöveg szerkesztése</a:t>
            </a:r>
          </a:p>
          <a:p>
            <a:pPr marL="304762" marR="0" lvl="1" indent="-304762" algn="l" defTabSz="1219048" rtl="0" eaLnBrk="1" fontAlgn="auto" latinLnBrk="0" hangingPunct="1">
              <a:lnSpc>
                <a:spcPct val="120000"/>
              </a:lnSpc>
              <a:spcBef>
                <a:spcPts val="1333"/>
              </a:spcBef>
              <a:spcAft>
                <a:spcPts val="0"/>
              </a:spcAft>
              <a:buClrTx/>
              <a:buSzTx/>
              <a:tabLst/>
              <a:defRPr/>
            </a:pPr>
            <a:r>
              <a:rPr kumimoji="0" lang="hu-HU" sz="3200" b="0" i="0" u="none" strike="noStrike" kern="1200" cap="none" spc="0" normalizeH="0" baseline="0" noProof="0" dirty="0">
                <a:ln>
                  <a:noFill/>
                </a:ln>
                <a:solidFill>
                  <a:srgbClr val="212121"/>
                </a:solidFill>
                <a:effectLst/>
                <a:uLnTx/>
                <a:uFillTx/>
                <a:latin typeface="Corbel" charset="0"/>
              </a:rPr>
              <a:t>Második szint</a:t>
            </a:r>
          </a:p>
          <a:p>
            <a:pPr marL="304762" marR="0" lvl="2" indent="-304762" algn="l" defTabSz="1219048" rtl="0" eaLnBrk="1" fontAlgn="auto" latinLnBrk="0" hangingPunct="1">
              <a:lnSpc>
                <a:spcPct val="120000"/>
              </a:lnSpc>
              <a:spcBef>
                <a:spcPts val="1333"/>
              </a:spcBef>
              <a:spcAft>
                <a:spcPts val="0"/>
              </a:spcAft>
              <a:buClrTx/>
              <a:buSzTx/>
              <a:tabLst/>
              <a:defRPr/>
            </a:pPr>
            <a:r>
              <a:rPr kumimoji="0" lang="hu-HU" sz="3200" b="0" i="0" u="none" strike="noStrike" kern="1200" cap="none" spc="0" normalizeH="0" baseline="0" noProof="0" dirty="0">
                <a:ln>
                  <a:noFill/>
                </a:ln>
                <a:solidFill>
                  <a:srgbClr val="212121"/>
                </a:solidFill>
                <a:effectLst/>
                <a:uLnTx/>
                <a:uFillTx/>
                <a:latin typeface="Corbel" charset="0"/>
              </a:rPr>
              <a:t>Harmadik szint</a:t>
            </a:r>
          </a:p>
          <a:p>
            <a:pPr marL="304762" marR="0" lvl="3" indent="-304762" algn="l" defTabSz="1219048" rtl="0" eaLnBrk="1" fontAlgn="auto" latinLnBrk="0" hangingPunct="1">
              <a:lnSpc>
                <a:spcPct val="120000"/>
              </a:lnSpc>
              <a:spcBef>
                <a:spcPts val="1333"/>
              </a:spcBef>
              <a:spcAft>
                <a:spcPts val="0"/>
              </a:spcAft>
              <a:buClrTx/>
              <a:buSzTx/>
              <a:tabLst/>
              <a:defRPr/>
            </a:pPr>
            <a:r>
              <a:rPr kumimoji="0" lang="hu-HU" sz="3200" b="0" i="0" u="none" strike="noStrike" kern="1200" cap="none" spc="0" normalizeH="0" baseline="0" noProof="0" dirty="0">
                <a:ln>
                  <a:noFill/>
                </a:ln>
                <a:solidFill>
                  <a:srgbClr val="212121"/>
                </a:solidFill>
                <a:effectLst/>
                <a:uLnTx/>
                <a:uFillTx/>
                <a:latin typeface="Corbel" charset="0"/>
              </a:rPr>
              <a:t>Negyedik szint</a:t>
            </a:r>
          </a:p>
          <a:p>
            <a:pPr marL="304762" marR="0" lvl="4" indent="-304762" algn="l" defTabSz="1219048" rtl="0" eaLnBrk="1" fontAlgn="auto" latinLnBrk="0" hangingPunct="1">
              <a:lnSpc>
                <a:spcPct val="120000"/>
              </a:lnSpc>
              <a:spcBef>
                <a:spcPts val="1333"/>
              </a:spcBef>
              <a:spcAft>
                <a:spcPts val="0"/>
              </a:spcAft>
              <a:buClrTx/>
              <a:buSzTx/>
              <a:tabLst/>
              <a:defRPr/>
            </a:pPr>
            <a:r>
              <a:rPr kumimoji="0" lang="hu-HU" sz="3200" b="0" i="0" u="none" strike="noStrike" kern="1200" cap="none" spc="0" normalizeH="0" baseline="0" noProof="0" dirty="0">
                <a:ln>
                  <a:noFill/>
                </a:ln>
                <a:solidFill>
                  <a:srgbClr val="212121"/>
                </a:solidFill>
                <a:effectLst/>
                <a:uLnTx/>
                <a:uFillTx/>
                <a:latin typeface="Corbel" charset="0"/>
              </a:rPr>
              <a:t>Ötödik szint</a:t>
            </a:r>
            <a:endParaRPr kumimoji="0" lang="en-US" sz="2400" b="0" i="0" u="none" strike="noStrike" kern="1200" cap="none" spc="0" normalizeH="0" baseline="0" noProof="0" dirty="0">
              <a:ln>
                <a:noFill/>
              </a:ln>
              <a:solidFill>
                <a:srgbClr val="212121"/>
              </a:solidFill>
              <a:effectLst/>
              <a:uLnTx/>
              <a:uFillTx/>
              <a:latin typeface="Corbel" charset="0"/>
              <a:ea typeface="Corbel" charset="0"/>
              <a:cs typeface="Corbel" charset="0"/>
            </a:endParaRPr>
          </a:p>
        </p:txBody>
      </p:sp>
      <p:sp>
        <p:nvSpPr>
          <p:cNvPr id="9" name="Text Placeholder 24"/>
          <p:cNvSpPr>
            <a:spLocks noGrp="1"/>
          </p:cNvSpPr>
          <p:nvPr>
            <p:ph type="body" sz="quarter" idx="12" hasCustomPrompt="1"/>
          </p:nvPr>
        </p:nvSpPr>
        <p:spPr>
          <a:xfrm>
            <a:off x="2421217" y="1790700"/>
            <a:ext cx="2455107" cy="663742"/>
          </a:xfrm>
          <a:prstGeom prst="rect">
            <a:avLst/>
          </a:prstGeom>
        </p:spPr>
        <p:txBody>
          <a:bodyPr/>
          <a:lstStyle>
            <a:lvl1pPr marL="304762" marR="0" indent="-304762" algn="r" defTabSz="1219048" rtl="0" eaLnBrk="1" fontAlgn="auto" latinLnBrk="0" hangingPunct="1">
              <a:lnSpc>
                <a:spcPct val="120000"/>
              </a:lnSpc>
              <a:spcBef>
                <a:spcPts val="1333"/>
              </a:spcBef>
              <a:spcAft>
                <a:spcPts val="0"/>
              </a:spcAft>
              <a:buClrTx/>
              <a:buSzTx/>
              <a:buFont typeface="Arial" panose="020B0604020202020204" pitchFamily="34" charset="0"/>
              <a:buChar char="•"/>
              <a:tabLst/>
              <a:defRPr baseline="0"/>
            </a:lvl1pPr>
            <a:lvl2pPr marL="914286" marR="0" indent="-304762" algn="l" defTabSz="1219048" rtl="0" eaLnBrk="1" fontAlgn="auto" latinLnBrk="0" hangingPunct="1">
              <a:lnSpc>
                <a:spcPct val="120000"/>
              </a:lnSpc>
              <a:spcBef>
                <a:spcPts val="667"/>
              </a:spcBef>
              <a:spcAft>
                <a:spcPts val="0"/>
              </a:spcAft>
              <a:buClrTx/>
              <a:buSzTx/>
              <a:buFont typeface="Arial" panose="020B0604020202020204" pitchFamily="34" charset="0"/>
              <a:buChar char="•"/>
              <a:tabLst/>
              <a:defRPr/>
            </a:lvl2pPr>
            <a:lvl3pPr marL="1523810" marR="0" indent="-304762" algn="l" defTabSz="1219048" rtl="0" eaLnBrk="1" fontAlgn="auto" latinLnBrk="0" hangingPunct="1">
              <a:lnSpc>
                <a:spcPct val="120000"/>
              </a:lnSpc>
              <a:spcBef>
                <a:spcPts val="667"/>
              </a:spcBef>
              <a:spcAft>
                <a:spcPts val="0"/>
              </a:spcAft>
              <a:buClrTx/>
              <a:buSzTx/>
              <a:buFont typeface="Arial" panose="020B0604020202020204" pitchFamily="34" charset="0"/>
              <a:buChar char="•"/>
              <a:tabLst/>
              <a:defRPr/>
            </a:lvl3pPr>
            <a:lvl4pPr marL="2133334" marR="0" indent="-304762" algn="l" defTabSz="1219048" rtl="0" eaLnBrk="1" fontAlgn="auto" latinLnBrk="0" hangingPunct="1">
              <a:lnSpc>
                <a:spcPct val="120000"/>
              </a:lnSpc>
              <a:spcBef>
                <a:spcPts val="667"/>
              </a:spcBef>
              <a:spcAft>
                <a:spcPts val="0"/>
              </a:spcAft>
              <a:buClrTx/>
              <a:buSzTx/>
              <a:buFont typeface="Arial" panose="020B0604020202020204" pitchFamily="34" charset="0"/>
              <a:buChar char="•"/>
              <a:tabLst/>
              <a:defRPr/>
            </a:lvl4pPr>
            <a:lvl5pPr marL="2742857" marR="0" indent="-304762" algn="l" defTabSz="1219048" rtl="0" eaLnBrk="1" fontAlgn="auto" latinLnBrk="0" hangingPunct="1">
              <a:lnSpc>
                <a:spcPct val="120000"/>
              </a:lnSpc>
              <a:spcBef>
                <a:spcPts val="667"/>
              </a:spcBef>
              <a:spcAft>
                <a:spcPts val="0"/>
              </a:spcAft>
              <a:buClrTx/>
              <a:buSzTx/>
              <a:buFont typeface="Arial" panose="020B0604020202020204" pitchFamily="34" charset="0"/>
              <a:buChar char="•"/>
              <a:tabLst/>
              <a:defRPr/>
            </a:lvl5pPr>
          </a:lstStyle>
          <a:p>
            <a:pPr marL="304762" marR="0" lvl="0" indent="-304762" algn="l" defTabSz="1219048" rtl="0" eaLnBrk="1" fontAlgn="auto" latinLnBrk="0" hangingPunct="1">
              <a:lnSpc>
                <a:spcPct val="120000"/>
              </a:lnSpc>
              <a:spcBef>
                <a:spcPts val="1333"/>
              </a:spcBef>
              <a:spcAft>
                <a:spcPts val="0"/>
              </a:spcAft>
              <a:buClrTx/>
              <a:buSzTx/>
              <a:buFont typeface="Arial" panose="020B0604020202020204" pitchFamily="34" charset="0"/>
              <a:buNone/>
              <a:tabLst/>
              <a:defRPr/>
            </a:pPr>
            <a:r>
              <a:rPr kumimoji="0" lang="en-US" sz="2400" b="0" i="0" u="none" strike="noStrike" kern="1200" cap="none" spc="0" normalizeH="0" baseline="0" noProof="0" dirty="0" err="1">
                <a:ln>
                  <a:noFill/>
                </a:ln>
                <a:solidFill>
                  <a:srgbClr val="212121"/>
                </a:solidFill>
                <a:effectLst/>
                <a:uLnTx/>
                <a:uFillTx/>
                <a:latin typeface="Corbel" charset="0"/>
                <a:ea typeface="Corbel" charset="0"/>
                <a:cs typeface="Corbel" charset="0"/>
              </a:rPr>
              <a:t>Június</a:t>
            </a:r>
            <a:r>
              <a:rPr kumimoji="0" lang="en-US" sz="2400" b="0" i="0" u="none" strike="noStrike" kern="1200" cap="none" spc="0" normalizeH="0" baseline="0" noProof="0" dirty="0">
                <a:ln>
                  <a:noFill/>
                </a:ln>
                <a:solidFill>
                  <a:srgbClr val="212121"/>
                </a:solidFill>
                <a:effectLst/>
                <a:uLnTx/>
                <a:uFillTx/>
                <a:latin typeface="Corbel" charset="0"/>
                <a:ea typeface="Corbel" charset="0"/>
                <a:cs typeface="Corbel" charset="0"/>
              </a:rPr>
              <a:t> 16.</a:t>
            </a:r>
          </a:p>
        </p:txBody>
      </p:sp>
      <p:sp>
        <p:nvSpPr>
          <p:cNvPr id="10" name="Text Placeholder 24"/>
          <p:cNvSpPr>
            <a:spLocks noGrp="1"/>
          </p:cNvSpPr>
          <p:nvPr>
            <p:ph type="body" sz="quarter" idx="13" hasCustomPrompt="1"/>
          </p:nvPr>
        </p:nvSpPr>
        <p:spPr>
          <a:xfrm>
            <a:off x="2421217" y="7362658"/>
            <a:ext cx="2455107" cy="663742"/>
          </a:xfrm>
          <a:prstGeom prst="rect">
            <a:avLst/>
          </a:prstGeom>
        </p:spPr>
        <p:txBody>
          <a:bodyPr/>
          <a:lstStyle>
            <a:lvl1pPr marL="304762" marR="0" indent="-304762" algn="r" defTabSz="1219048" rtl="0" eaLnBrk="1" fontAlgn="auto" latinLnBrk="0" hangingPunct="1">
              <a:lnSpc>
                <a:spcPct val="120000"/>
              </a:lnSpc>
              <a:spcBef>
                <a:spcPts val="1333"/>
              </a:spcBef>
              <a:spcAft>
                <a:spcPts val="0"/>
              </a:spcAft>
              <a:buClrTx/>
              <a:buSzTx/>
              <a:buFont typeface="Arial" panose="020B0604020202020204" pitchFamily="34" charset="0"/>
              <a:buChar char="•"/>
              <a:tabLst/>
              <a:defRPr baseline="0"/>
            </a:lvl1pPr>
            <a:lvl2pPr marL="914286" marR="0" indent="-304762" algn="l" defTabSz="1219048" rtl="0" eaLnBrk="1" fontAlgn="auto" latinLnBrk="0" hangingPunct="1">
              <a:lnSpc>
                <a:spcPct val="120000"/>
              </a:lnSpc>
              <a:spcBef>
                <a:spcPts val="667"/>
              </a:spcBef>
              <a:spcAft>
                <a:spcPts val="0"/>
              </a:spcAft>
              <a:buClrTx/>
              <a:buSzTx/>
              <a:buFont typeface="Arial" panose="020B0604020202020204" pitchFamily="34" charset="0"/>
              <a:buChar char="•"/>
              <a:tabLst/>
              <a:defRPr/>
            </a:lvl2pPr>
            <a:lvl3pPr marL="1523810" marR="0" indent="-304762" algn="l" defTabSz="1219048" rtl="0" eaLnBrk="1" fontAlgn="auto" latinLnBrk="0" hangingPunct="1">
              <a:lnSpc>
                <a:spcPct val="120000"/>
              </a:lnSpc>
              <a:spcBef>
                <a:spcPts val="667"/>
              </a:spcBef>
              <a:spcAft>
                <a:spcPts val="0"/>
              </a:spcAft>
              <a:buClrTx/>
              <a:buSzTx/>
              <a:buFont typeface="Arial" panose="020B0604020202020204" pitchFamily="34" charset="0"/>
              <a:buChar char="•"/>
              <a:tabLst/>
              <a:defRPr/>
            </a:lvl3pPr>
            <a:lvl4pPr marL="2133334" marR="0" indent="-304762" algn="l" defTabSz="1219048" rtl="0" eaLnBrk="1" fontAlgn="auto" latinLnBrk="0" hangingPunct="1">
              <a:lnSpc>
                <a:spcPct val="120000"/>
              </a:lnSpc>
              <a:spcBef>
                <a:spcPts val="667"/>
              </a:spcBef>
              <a:spcAft>
                <a:spcPts val="0"/>
              </a:spcAft>
              <a:buClrTx/>
              <a:buSzTx/>
              <a:buFont typeface="Arial" panose="020B0604020202020204" pitchFamily="34" charset="0"/>
              <a:buChar char="•"/>
              <a:tabLst/>
              <a:defRPr/>
            </a:lvl4pPr>
            <a:lvl5pPr marL="2742857" marR="0" indent="-304762" algn="l" defTabSz="1219048" rtl="0" eaLnBrk="1" fontAlgn="auto" latinLnBrk="0" hangingPunct="1">
              <a:lnSpc>
                <a:spcPct val="120000"/>
              </a:lnSpc>
              <a:spcBef>
                <a:spcPts val="667"/>
              </a:spcBef>
              <a:spcAft>
                <a:spcPts val="0"/>
              </a:spcAft>
              <a:buClrTx/>
              <a:buSzTx/>
              <a:buFont typeface="Arial" panose="020B0604020202020204" pitchFamily="34" charset="0"/>
              <a:buChar char="•"/>
              <a:tabLst/>
              <a:defRPr/>
            </a:lvl5pPr>
          </a:lstStyle>
          <a:p>
            <a:pPr marL="304762" marR="0" lvl="0" indent="-304762" algn="l" defTabSz="1219048" rtl="0" eaLnBrk="1" fontAlgn="auto" latinLnBrk="0" hangingPunct="1">
              <a:lnSpc>
                <a:spcPct val="120000"/>
              </a:lnSpc>
              <a:spcBef>
                <a:spcPts val="1333"/>
              </a:spcBef>
              <a:spcAft>
                <a:spcPts val="0"/>
              </a:spcAft>
              <a:buClrTx/>
              <a:buSzTx/>
              <a:buFont typeface="Arial" panose="020B0604020202020204" pitchFamily="34" charset="0"/>
              <a:buNone/>
              <a:tabLst/>
              <a:defRPr/>
            </a:pPr>
            <a:r>
              <a:rPr kumimoji="0" lang="en-US" sz="2400" b="0" i="0" u="none" strike="noStrike" kern="1200" cap="none" spc="0" normalizeH="0" baseline="0" noProof="0" dirty="0" err="1">
                <a:ln>
                  <a:noFill/>
                </a:ln>
                <a:solidFill>
                  <a:srgbClr val="212121"/>
                </a:solidFill>
                <a:effectLst/>
                <a:uLnTx/>
                <a:uFillTx/>
                <a:latin typeface="Corbel" charset="0"/>
                <a:ea typeface="Corbel" charset="0"/>
                <a:cs typeface="Corbel" charset="0"/>
              </a:rPr>
              <a:t>Június</a:t>
            </a:r>
            <a:r>
              <a:rPr kumimoji="0" lang="en-US" sz="2400" b="0" i="0" u="none" strike="noStrike" kern="1200" cap="none" spc="0" normalizeH="0" baseline="0" noProof="0" dirty="0">
                <a:ln>
                  <a:noFill/>
                </a:ln>
                <a:solidFill>
                  <a:srgbClr val="212121"/>
                </a:solidFill>
                <a:effectLst/>
                <a:uLnTx/>
                <a:uFillTx/>
                <a:latin typeface="Corbel" charset="0"/>
                <a:ea typeface="Corbel" charset="0"/>
                <a:cs typeface="Corbel" charset="0"/>
              </a:rPr>
              <a:t> 26.</a:t>
            </a:r>
          </a:p>
        </p:txBody>
      </p:sp>
      <p:cxnSp>
        <p:nvCxnSpPr>
          <p:cNvPr id="3" name="Straight Connector 2"/>
          <p:cNvCxnSpPr/>
          <p:nvPr userDrawn="1"/>
        </p:nvCxnSpPr>
        <p:spPr>
          <a:xfrm>
            <a:off x="5165053" y="1790700"/>
            <a:ext cx="0" cy="6235700"/>
          </a:xfrm>
          <a:prstGeom prst="line">
            <a:avLst/>
          </a:prstGeom>
          <a:ln w="12700" cap="rnd">
            <a:solidFill>
              <a:srgbClr val="0183DA"/>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Text Placeholder 24"/>
          <p:cNvSpPr>
            <a:spLocks noGrp="1"/>
          </p:cNvSpPr>
          <p:nvPr>
            <p:ph type="body" sz="quarter" idx="14" hasCustomPrompt="1"/>
          </p:nvPr>
        </p:nvSpPr>
        <p:spPr>
          <a:xfrm>
            <a:off x="2389137" y="4908550"/>
            <a:ext cx="2455107" cy="663742"/>
          </a:xfrm>
          <a:prstGeom prst="rect">
            <a:avLst/>
          </a:prstGeom>
        </p:spPr>
        <p:txBody>
          <a:bodyPr/>
          <a:lstStyle>
            <a:lvl1pPr marL="304762" marR="0" indent="-304762" algn="r" defTabSz="1219048" rtl="0" eaLnBrk="1" fontAlgn="auto" latinLnBrk="0" hangingPunct="1">
              <a:lnSpc>
                <a:spcPct val="120000"/>
              </a:lnSpc>
              <a:spcBef>
                <a:spcPts val="1333"/>
              </a:spcBef>
              <a:spcAft>
                <a:spcPts val="0"/>
              </a:spcAft>
              <a:buClrTx/>
              <a:buSzTx/>
              <a:buFont typeface="Arial" panose="020B0604020202020204" pitchFamily="34" charset="0"/>
              <a:buChar char="•"/>
              <a:tabLst/>
              <a:defRPr baseline="0"/>
            </a:lvl1pPr>
            <a:lvl2pPr marL="914286" marR="0" indent="-304762" algn="l" defTabSz="1219048" rtl="0" eaLnBrk="1" fontAlgn="auto" latinLnBrk="0" hangingPunct="1">
              <a:lnSpc>
                <a:spcPct val="120000"/>
              </a:lnSpc>
              <a:spcBef>
                <a:spcPts val="667"/>
              </a:spcBef>
              <a:spcAft>
                <a:spcPts val="0"/>
              </a:spcAft>
              <a:buClrTx/>
              <a:buSzTx/>
              <a:buFont typeface="Arial" panose="020B0604020202020204" pitchFamily="34" charset="0"/>
              <a:buChar char="•"/>
              <a:tabLst/>
              <a:defRPr/>
            </a:lvl2pPr>
            <a:lvl3pPr marL="1523810" marR="0" indent="-304762" algn="l" defTabSz="1219048" rtl="0" eaLnBrk="1" fontAlgn="auto" latinLnBrk="0" hangingPunct="1">
              <a:lnSpc>
                <a:spcPct val="120000"/>
              </a:lnSpc>
              <a:spcBef>
                <a:spcPts val="667"/>
              </a:spcBef>
              <a:spcAft>
                <a:spcPts val="0"/>
              </a:spcAft>
              <a:buClrTx/>
              <a:buSzTx/>
              <a:buFont typeface="Arial" panose="020B0604020202020204" pitchFamily="34" charset="0"/>
              <a:buChar char="•"/>
              <a:tabLst/>
              <a:defRPr/>
            </a:lvl3pPr>
            <a:lvl4pPr marL="2133334" marR="0" indent="-304762" algn="l" defTabSz="1219048" rtl="0" eaLnBrk="1" fontAlgn="auto" latinLnBrk="0" hangingPunct="1">
              <a:lnSpc>
                <a:spcPct val="120000"/>
              </a:lnSpc>
              <a:spcBef>
                <a:spcPts val="667"/>
              </a:spcBef>
              <a:spcAft>
                <a:spcPts val="0"/>
              </a:spcAft>
              <a:buClrTx/>
              <a:buSzTx/>
              <a:buFont typeface="Arial" panose="020B0604020202020204" pitchFamily="34" charset="0"/>
              <a:buChar char="•"/>
              <a:tabLst/>
              <a:defRPr/>
            </a:lvl4pPr>
            <a:lvl5pPr marL="2742857" marR="0" indent="-304762" algn="l" defTabSz="1219048" rtl="0" eaLnBrk="1" fontAlgn="auto" latinLnBrk="0" hangingPunct="1">
              <a:lnSpc>
                <a:spcPct val="120000"/>
              </a:lnSpc>
              <a:spcBef>
                <a:spcPts val="667"/>
              </a:spcBef>
              <a:spcAft>
                <a:spcPts val="0"/>
              </a:spcAft>
              <a:buClrTx/>
              <a:buSzTx/>
              <a:buFont typeface="Arial" panose="020B0604020202020204" pitchFamily="34" charset="0"/>
              <a:buChar char="•"/>
              <a:tabLst/>
              <a:defRPr/>
            </a:lvl5pPr>
          </a:lstStyle>
          <a:p>
            <a:pPr marL="304762" marR="0" lvl="0" indent="-304762" algn="l" defTabSz="1219048" rtl="0" eaLnBrk="1" fontAlgn="auto" latinLnBrk="0" hangingPunct="1">
              <a:lnSpc>
                <a:spcPct val="120000"/>
              </a:lnSpc>
              <a:spcBef>
                <a:spcPts val="1333"/>
              </a:spcBef>
              <a:spcAft>
                <a:spcPts val="0"/>
              </a:spcAft>
              <a:buClrTx/>
              <a:buSzTx/>
              <a:buFont typeface="Arial" panose="020B0604020202020204" pitchFamily="34" charset="0"/>
              <a:buNone/>
              <a:tabLst/>
              <a:defRPr/>
            </a:pPr>
            <a:r>
              <a:rPr kumimoji="0" lang="en-US" sz="2400" b="0" i="0" u="none" strike="noStrike" kern="1200" cap="none" spc="0" normalizeH="0" baseline="0" noProof="0" dirty="0" err="1">
                <a:ln>
                  <a:noFill/>
                </a:ln>
                <a:solidFill>
                  <a:srgbClr val="212121"/>
                </a:solidFill>
                <a:effectLst/>
                <a:uLnTx/>
                <a:uFillTx/>
                <a:latin typeface="Corbel" charset="0"/>
                <a:ea typeface="Corbel" charset="0"/>
                <a:cs typeface="Corbel" charset="0"/>
              </a:rPr>
              <a:t>Június</a:t>
            </a:r>
            <a:r>
              <a:rPr kumimoji="0" lang="en-US" sz="2400" b="0" i="0" u="none" strike="noStrike" kern="1200" cap="none" spc="0" normalizeH="0" baseline="0" noProof="0" dirty="0">
                <a:ln>
                  <a:noFill/>
                </a:ln>
                <a:solidFill>
                  <a:srgbClr val="212121"/>
                </a:solidFill>
                <a:effectLst/>
                <a:uLnTx/>
                <a:uFillTx/>
                <a:latin typeface="Corbel" charset="0"/>
                <a:ea typeface="Corbel" charset="0"/>
                <a:cs typeface="Corbel" charset="0"/>
              </a:rPr>
              <a:t> 21.</a:t>
            </a:r>
          </a:p>
        </p:txBody>
      </p:sp>
      <p:sp>
        <p:nvSpPr>
          <p:cNvPr id="13" name="Date Placeholder 5">
            <a:extLst>
              <a:ext uri="{FF2B5EF4-FFF2-40B4-BE49-F238E27FC236}">
                <a16:creationId xmlns:a16="http://schemas.microsoft.com/office/drawing/2014/main" xmlns="" id="{881FB420-6BC0-40FB-8EEB-666A68B683C5}"/>
              </a:ext>
            </a:extLst>
          </p:cNvPr>
          <p:cNvSpPr txBox="1">
            <a:spLocks/>
          </p:cNvSpPr>
          <p:nvPr userDrawn="1"/>
        </p:nvSpPr>
        <p:spPr>
          <a:xfrm>
            <a:off x="453573" y="8329989"/>
            <a:ext cx="5747658" cy="486833"/>
          </a:xfrm>
          <a:prstGeom prst="rect">
            <a:avLst/>
          </a:prstGeom>
        </p:spPr>
        <p:txBody>
          <a:bodyPr vert="horz" lIns="121908" tIns="60954" rIns="121908" bIns="60954" rtlCol="0" anchor="ctr"/>
          <a:lstStyle>
            <a:defPPr>
              <a:defRPr lang="en-US"/>
            </a:defPPr>
            <a:lvl1pPr marL="0" algn="l" defTabSz="914400" rtl="0" eaLnBrk="1" latinLnBrk="0" hangingPunct="1">
              <a:defRPr sz="1200" kern="1200">
                <a:solidFill>
                  <a:schemeClr val="tx1">
                    <a:tint val="75000"/>
                  </a:schemeClr>
                </a:solidFill>
                <a:latin typeface="Gotham Medium" pitchFamily="2" charset="0"/>
                <a:ea typeface="+mn-ea"/>
                <a:cs typeface="Gotham Medium"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67" b="1" dirty="0" err="1">
                <a:solidFill>
                  <a:schemeClr val="tx1"/>
                </a:solidFill>
              </a:rPr>
              <a:t>Neticl</a:t>
            </a:r>
            <a:r>
              <a:rPr lang="hu-HU" sz="1867" b="1" dirty="0">
                <a:solidFill>
                  <a:schemeClr val="tx1"/>
                </a:solidFill>
              </a:rPr>
              <a:t>e</a:t>
            </a:r>
            <a:endParaRPr lang="en-US" sz="1467" dirty="0">
              <a:solidFill>
                <a:schemeClr val="tx1"/>
              </a:solidFill>
              <a:latin typeface="Gotham Book" pitchFamily="2" charset="0"/>
              <a:cs typeface="Gotham Book" pitchFamily="2" charset="0"/>
            </a:endParaRPr>
          </a:p>
        </p:txBody>
      </p:sp>
      <p:pic>
        <p:nvPicPr>
          <p:cNvPr id="14" name="Kép 13">
            <a:extLst>
              <a:ext uri="{FF2B5EF4-FFF2-40B4-BE49-F238E27FC236}">
                <a16:creationId xmlns:a16="http://schemas.microsoft.com/office/drawing/2014/main" xmlns="" id="{B8DBA4DA-2A56-47F8-91B7-71240D998DC1}"/>
              </a:ext>
            </a:extLst>
          </p:cNvPr>
          <p:cNvPicPr>
            <a:picLocks noChangeAspect="1"/>
          </p:cNvPicPr>
          <p:nvPr userDrawn="1"/>
        </p:nvPicPr>
        <p:blipFill>
          <a:blip r:embed="rId2"/>
          <a:stretch>
            <a:fillRect/>
          </a:stretch>
        </p:blipFill>
        <p:spPr>
          <a:xfrm>
            <a:off x="462558" y="534776"/>
            <a:ext cx="1037746" cy="1037746"/>
          </a:xfrm>
          <a:prstGeom prst="rect">
            <a:avLst/>
          </a:prstGeom>
        </p:spPr>
      </p:pic>
    </p:spTree>
    <p:extLst>
      <p:ext uri="{BB962C8B-B14F-4D97-AF65-F5344CB8AC3E}">
        <p14:creationId xmlns:p14="http://schemas.microsoft.com/office/powerpoint/2010/main" val="2065326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rmál insight sáv">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xmlns="" id="{B431E371-8BF2-4FE6-85FB-F1ED7E5187D2}"/>
              </a:ext>
            </a:extLst>
          </p:cNvPr>
          <p:cNvPicPr>
            <a:picLocks noChangeAspect="1"/>
          </p:cNvPicPr>
          <p:nvPr userDrawn="1"/>
        </p:nvPicPr>
        <p:blipFill>
          <a:blip r:embed="rId2">
            <a:alphaModFix amt="0"/>
            <a:extLst>
              <a:ext uri="{28A0092B-C50C-407E-A947-70E740481C1C}">
                <a14:useLocalDpi xmlns:a14="http://schemas.microsoft.com/office/drawing/2010/main" val="0"/>
              </a:ext>
            </a:extLst>
          </a:blip>
          <a:stretch>
            <a:fillRect/>
          </a:stretch>
        </p:blipFill>
        <p:spPr>
          <a:xfrm>
            <a:off x="4065635" y="0"/>
            <a:ext cx="12190365" cy="9144000"/>
          </a:xfrm>
          <a:prstGeom prst="rect">
            <a:avLst/>
          </a:prstGeom>
          <a:solidFill>
            <a:schemeClr val="bg1"/>
          </a:solidFill>
          <a:effectLst>
            <a:outerShdw blurRad="787400" dist="38100" dir="2700000" algn="tl" rotWithShape="0">
              <a:prstClr val="black">
                <a:alpha val="20000"/>
              </a:prstClr>
            </a:outerShdw>
          </a:effectLst>
        </p:spPr>
      </p:pic>
      <p:sp>
        <p:nvSpPr>
          <p:cNvPr id="27" name="Title Placeholder 13"/>
          <p:cNvSpPr>
            <a:spLocks noGrp="1"/>
          </p:cNvSpPr>
          <p:nvPr>
            <p:ph type="title"/>
          </p:nvPr>
        </p:nvSpPr>
        <p:spPr>
          <a:xfrm>
            <a:off x="5342642" y="738431"/>
            <a:ext cx="10289911" cy="592106"/>
          </a:xfrm>
          <a:prstGeom prst="rect">
            <a:avLst/>
          </a:prstGeom>
        </p:spPr>
        <p:txBody>
          <a:bodyPr vert="horz" lIns="91440" tIns="45720" rIns="91440" bIns="45720" rtlCol="0" anchor="ctr">
            <a:normAutofit/>
          </a:bodyPr>
          <a:lstStyle/>
          <a:p>
            <a:r>
              <a:rPr lang="hu-HU"/>
              <a:t>Mintacím szerkesztése</a:t>
            </a:r>
            <a:endParaRPr lang="en-US"/>
          </a:p>
        </p:txBody>
      </p:sp>
      <p:sp>
        <p:nvSpPr>
          <p:cNvPr id="28" name="Slide Number Placeholder 5"/>
          <p:cNvSpPr>
            <a:spLocks noGrp="1"/>
          </p:cNvSpPr>
          <p:nvPr>
            <p:ph type="sldNum" sz="quarter" idx="4"/>
          </p:nvPr>
        </p:nvSpPr>
        <p:spPr>
          <a:xfrm>
            <a:off x="14253206" y="8337952"/>
            <a:ext cx="1379346" cy="224366"/>
          </a:xfrm>
          <a:prstGeom prst="rect">
            <a:avLst/>
          </a:prstGeom>
        </p:spPr>
        <p:txBody>
          <a:bodyPr vert="horz" wrap="square" lIns="0" tIns="0" rIns="0" bIns="0" rtlCol="0">
            <a:spAutoFit/>
          </a:bodyPr>
          <a:lstStyle>
            <a:lvl1pPr algn="r">
              <a:defRPr lang="en-US" sz="1600">
                <a:solidFill>
                  <a:srgbClr val="212121"/>
                </a:solidFill>
                <a:latin typeface="Corbel"/>
                <a:cs typeface="Corbel"/>
              </a:defRPr>
            </a:lvl1pPr>
          </a:lstStyle>
          <a:p>
            <a:pPr marL="12699" defTabSz="914309">
              <a:lnSpc>
                <a:spcPts val="1670"/>
              </a:lnSpc>
            </a:pPr>
            <a:fld id="{2C4C961D-5F87-8841-88C4-1EF2ACEF4EE8}" type="slidenum">
              <a:rPr lang="uk-UA" smtClean="0"/>
              <a:pPr marL="12699" defTabSz="914309">
                <a:lnSpc>
                  <a:spcPts val="1670"/>
                </a:lnSpc>
              </a:pPr>
              <a:t>‹#›</a:t>
            </a:fld>
            <a:endParaRPr lang="uk-UA"/>
          </a:p>
        </p:txBody>
      </p:sp>
      <p:sp>
        <p:nvSpPr>
          <p:cNvPr id="9" name="Text Placeholder 3">
            <a:extLst>
              <a:ext uri="{FF2B5EF4-FFF2-40B4-BE49-F238E27FC236}">
                <a16:creationId xmlns:a16="http://schemas.microsoft.com/office/drawing/2014/main" xmlns="" id="{6F42C825-7CFB-4323-B945-59C0B622443C}"/>
              </a:ext>
            </a:extLst>
          </p:cNvPr>
          <p:cNvSpPr>
            <a:spLocks noGrp="1"/>
          </p:cNvSpPr>
          <p:nvPr>
            <p:ph type="body" sz="quarter" idx="10" hasCustomPrompt="1"/>
          </p:nvPr>
        </p:nvSpPr>
        <p:spPr>
          <a:xfrm>
            <a:off x="397527" y="558228"/>
            <a:ext cx="3197093" cy="7468172"/>
          </a:xfrm>
          <a:prstGeom prst="rect">
            <a:avLst/>
          </a:prstGeom>
        </p:spPr>
        <p:txBody>
          <a:bodyPr anchor="b"/>
          <a:lstStyle>
            <a:lvl1pPr>
              <a:spcBef>
                <a:spcPts val="2000"/>
              </a:spcBef>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Insightok</a:t>
            </a:r>
          </a:p>
        </p:txBody>
      </p:sp>
      <p:pic>
        <p:nvPicPr>
          <p:cNvPr id="8" name="Kép 7">
            <a:extLst>
              <a:ext uri="{FF2B5EF4-FFF2-40B4-BE49-F238E27FC236}">
                <a16:creationId xmlns:a16="http://schemas.microsoft.com/office/drawing/2014/main" xmlns="" id="{01D141EB-E258-4E30-9759-F85808D50ED8}"/>
              </a:ext>
            </a:extLst>
          </p:cNvPr>
          <p:cNvPicPr>
            <a:picLocks noChangeAspect="1"/>
          </p:cNvPicPr>
          <p:nvPr userDrawn="1"/>
        </p:nvPicPr>
        <p:blipFill>
          <a:blip r:embed="rId3"/>
          <a:stretch>
            <a:fillRect/>
          </a:stretch>
        </p:blipFill>
        <p:spPr>
          <a:xfrm>
            <a:off x="4182780" y="534776"/>
            <a:ext cx="1037746" cy="1037746"/>
          </a:xfrm>
          <a:prstGeom prst="rect">
            <a:avLst/>
          </a:prstGeom>
        </p:spPr>
      </p:pic>
    </p:spTree>
    <p:extLst>
      <p:ext uri="{BB962C8B-B14F-4D97-AF65-F5344CB8AC3E}">
        <p14:creationId xmlns:p14="http://schemas.microsoft.com/office/powerpoint/2010/main" val="1199591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rmál insight sáv (alcímmel)">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xmlns="" id="{C5C2FEE8-EC78-4035-BC77-4B02EB0B2DD2}"/>
              </a:ext>
            </a:extLst>
          </p:cNvPr>
          <p:cNvPicPr>
            <a:picLocks noChangeAspect="1"/>
          </p:cNvPicPr>
          <p:nvPr userDrawn="1"/>
        </p:nvPicPr>
        <p:blipFill>
          <a:blip r:embed="rId2">
            <a:alphaModFix amt="0"/>
            <a:extLst>
              <a:ext uri="{28A0092B-C50C-407E-A947-70E740481C1C}">
                <a14:useLocalDpi xmlns:a14="http://schemas.microsoft.com/office/drawing/2010/main" val="0"/>
              </a:ext>
            </a:extLst>
          </a:blip>
          <a:stretch>
            <a:fillRect/>
          </a:stretch>
        </p:blipFill>
        <p:spPr>
          <a:xfrm>
            <a:off x="4065635" y="0"/>
            <a:ext cx="12190365" cy="9144000"/>
          </a:xfrm>
          <a:prstGeom prst="rect">
            <a:avLst/>
          </a:prstGeom>
          <a:solidFill>
            <a:schemeClr val="bg1"/>
          </a:solidFill>
          <a:effectLst>
            <a:outerShdw blurRad="787400" dist="38100" dir="2700000" algn="tl" rotWithShape="0">
              <a:prstClr val="black">
                <a:alpha val="20000"/>
              </a:prstClr>
            </a:outerShdw>
          </a:effectLst>
        </p:spPr>
      </p:pic>
      <p:sp>
        <p:nvSpPr>
          <p:cNvPr id="28" name="Slide Number Placeholder 5"/>
          <p:cNvSpPr>
            <a:spLocks noGrp="1"/>
          </p:cNvSpPr>
          <p:nvPr>
            <p:ph type="sldNum" sz="quarter" idx="4"/>
          </p:nvPr>
        </p:nvSpPr>
        <p:spPr>
          <a:xfrm>
            <a:off x="14253206" y="8337952"/>
            <a:ext cx="1379346" cy="224366"/>
          </a:xfrm>
          <a:prstGeom prst="rect">
            <a:avLst/>
          </a:prstGeom>
        </p:spPr>
        <p:txBody>
          <a:bodyPr vert="horz" wrap="square" lIns="0" tIns="0" rIns="0" bIns="0" rtlCol="0">
            <a:spAutoFit/>
          </a:bodyPr>
          <a:lstStyle>
            <a:lvl1pPr algn="r">
              <a:defRPr lang="en-US" sz="1600">
                <a:solidFill>
                  <a:srgbClr val="212121"/>
                </a:solidFill>
                <a:latin typeface="Corbel"/>
                <a:cs typeface="Corbel"/>
              </a:defRPr>
            </a:lvl1pPr>
          </a:lstStyle>
          <a:p>
            <a:pPr marL="12699" defTabSz="914309">
              <a:lnSpc>
                <a:spcPts val="1670"/>
              </a:lnSpc>
            </a:pPr>
            <a:fld id="{2C4C961D-5F87-8841-88C4-1EF2ACEF4EE8}" type="slidenum">
              <a:rPr lang="uk-UA" smtClean="0"/>
              <a:pPr marL="12699" defTabSz="914309">
                <a:lnSpc>
                  <a:spcPts val="1670"/>
                </a:lnSpc>
              </a:pPr>
              <a:t>‹#›</a:t>
            </a:fld>
            <a:endParaRPr lang="uk-UA"/>
          </a:p>
        </p:txBody>
      </p:sp>
      <p:sp>
        <p:nvSpPr>
          <p:cNvPr id="12" name="Text Placeholder 2"/>
          <p:cNvSpPr>
            <a:spLocks noGrp="1"/>
          </p:cNvSpPr>
          <p:nvPr>
            <p:ph type="body" sz="quarter" idx="11"/>
          </p:nvPr>
        </p:nvSpPr>
        <p:spPr>
          <a:xfrm>
            <a:off x="5342642" y="1125538"/>
            <a:ext cx="10289910" cy="392112"/>
          </a:xfrm>
          <a:prstGeom prst="rect">
            <a:avLst/>
          </a:prstGeom>
        </p:spPr>
        <p:txBody>
          <a:bodyPr vert="horz" lIns="91440" tIns="45720" rIns="91440" bIns="45720" rtlCol="0" anchor="ctr">
            <a:normAutofit lnSpcReduction="10000"/>
          </a:bodyPr>
          <a:lstStyle>
            <a:lvl1pPr marL="0" indent="0">
              <a:buNone/>
              <a:defRPr kumimoji="0" lang="en-US" sz="2400" b="0" i="0" u="none" strike="noStrike" kern="0" cap="none" spc="-5" normalizeH="0" baseline="0">
                <a:ln>
                  <a:noFill/>
                </a:ln>
                <a:solidFill>
                  <a:srgbClr val="8392A5"/>
                </a:solidFill>
                <a:effectLst/>
                <a:uLnTx/>
                <a:uFillTx/>
                <a:latin typeface="Corbel"/>
                <a:ea typeface=""/>
                <a:cs typeface="Corbel"/>
              </a:defRPr>
            </a:lvl1pPr>
          </a:lstStyle>
          <a:p>
            <a:pPr marL="0" lvl="0">
              <a:lnSpc>
                <a:spcPct val="90000"/>
              </a:lnSpc>
              <a:spcBef>
                <a:spcPct val="0"/>
              </a:spcBef>
            </a:pPr>
            <a:r>
              <a:rPr lang="hu-HU" dirty="0"/>
              <a:t>Mintaszöveg szerkesztése</a:t>
            </a:r>
          </a:p>
        </p:txBody>
      </p:sp>
      <p:sp>
        <p:nvSpPr>
          <p:cNvPr id="16" name="Title 1"/>
          <p:cNvSpPr>
            <a:spLocks noGrp="1"/>
          </p:cNvSpPr>
          <p:nvPr>
            <p:ph type="title"/>
          </p:nvPr>
        </p:nvSpPr>
        <p:spPr>
          <a:xfrm>
            <a:off x="5342640" y="558228"/>
            <a:ext cx="10289912" cy="592106"/>
          </a:xfrm>
          <a:prstGeom prst="rect">
            <a:avLst/>
          </a:prstGeom>
        </p:spPr>
        <p:txBody>
          <a:bodyPr/>
          <a:lstStyle/>
          <a:p>
            <a:r>
              <a:rPr lang="hu-HU"/>
              <a:t>Mintacím szerkesztése</a:t>
            </a:r>
            <a:endParaRPr lang="en-US"/>
          </a:p>
        </p:txBody>
      </p:sp>
      <p:sp>
        <p:nvSpPr>
          <p:cNvPr id="11" name="Text Placeholder 3">
            <a:extLst>
              <a:ext uri="{FF2B5EF4-FFF2-40B4-BE49-F238E27FC236}">
                <a16:creationId xmlns:a16="http://schemas.microsoft.com/office/drawing/2014/main" xmlns="" id="{37015BAD-BE54-409D-A751-A1DB8D37F6B3}"/>
              </a:ext>
            </a:extLst>
          </p:cNvPr>
          <p:cNvSpPr>
            <a:spLocks noGrp="1"/>
          </p:cNvSpPr>
          <p:nvPr>
            <p:ph type="body" sz="quarter" idx="10" hasCustomPrompt="1"/>
          </p:nvPr>
        </p:nvSpPr>
        <p:spPr>
          <a:xfrm>
            <a:off x="397527" y="558228"/>
            <a:ext cx="3197093" cy="7468172"/>
          </a:xfrm>
          <a:prstGeom prst="rect">
            <a:avLst/>
          </a:prstGeom>
        </p:spPr>
        <p:txBody>
          <a:bodyPr anchor="b"/>
          <a:lstStyle>
            <a:lvl1pPr>
              <a:spcBef>
                <a:spcPts val="2000"/>
              </a:spcBef>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Insightok</a:t>
            </a:r>
          </a:p>
        </p:txBody>
      </p:sp>
      <p:pic>
        <p:nvPicPr>
          <p:cNvPr id="10" name="Kép 9">
            <a:extLst>
              <a:ext uri="{FF2B5EF4-FFF2-40B4-BE49-F238E27FC236}">
                <a16:creationId xmlns:a16="http://schemas.microsoft.com/office/drawing/2014/main" xmlns="" id="{F221BA4D-31A8-4507-90C4-C729F8C95669}"/>
              </a:ext>
            </a:extLst>
          </p:cNvPr>
          <p:cNvPicPr>
            <a:picLocks noChangeAspect="1"/>
          </p:cNvPicPr>
          <p:nvPr userDrawn="1"/>
        </p:nvPicPr>
        <p:blipFill>
          <a:blip r:embed="rId3"/>
          <a:stretch>
            <a:fillRect/>
          </a:stretch>
        </p:blipFill>
        <p:spPr>
          <a:xfrm>
            <a:off x="4182780" y="534776"/>
            <a:ext cx="1037746" cy="1037746"/>
          </a:xfrm>
          <a:prstGeom prst="rect">
            <a:avLst/>
          </a:prstGeom>
        </p:spPr>
      </p:pic>
    </p:spTree>
    <p:extLst>
      <p:ext uri="{BB962C8B-B14F-4D97-AF65-F5344CB8AC3E}">
        <p14:creationId xmlns:p14="http://schemas.microsoft.com/office/powerpoint/2010/main" val="950690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zéles insight sáv">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xmlns="" id="{23786E05-BE29-472A-BC5E-494A27EE15AE}"/>
              </a:ext>
            </a:extLst>
          </p:cNvPr>
          <p:cNvPicPr>
            <a:picLocks noChangeAspect="1"/>
          </p:cNvPicPr>
          <p:nvPr userDrawn="1"/>
        </p:nvPicPr>
        <p:blipFill>
          <a:blip r:embed="rId2">
            <a:alphaModFix amt="0"/>
            <a:extLst>
              <a:ext uri="{28A0092B-C50C-407E-A947-70E740481C1C}">
                <a14:useLocalDpi xmlns:a14="http://schemas.microsoft.com/office/drawing/2010/main" val="0"/>
              </a:ext>
            </a:extLst>
          </a:blip>
          <a:stretch>
            <a:fillRect/>
          </a:stretch>
        </p:blipFill>
        <p:spPr>
          <a:xfrm>
            <a:off x="6241694" y="0"/>
            <a:ext cx="10014306" cy="9144000"/>
          </a:xfrm>
          <a:prstGeom prst="rect">
            <a:avLst/>
          </a:prstGeom>
          <a:solidFill>
            <a:schemeClr val="bg1"/>
          </a:solidFill>
          <a:effectLst>
            <a:outerShdw blurRad="787400" dist="38100" dir="2700000" algn="tl" rotWithShape="0">
              <a:prstClr val="black">
                <a:alpha val="20000"/>
              </a:prstClr>
            </a:outerShdw>
          </a:effectLst>
        </p:spPr>
      </p:pic>
      <p:sp>
        <p:nvSpPr>
          <p:cNvPr id="9" name="Title Placeholder 13"/>
          <p:cNvSpPr>
            <a:spLocks noGrp="1"/>
          </p:cNvSpPr>
          <p:nvPr>
            <p:ph type="title"/>
          </p:nvPr>
        </p:nvSpPr>
        <p:spPr>
          <a:xfrm>
            <a:off x="7478591" y="738431"/>
            <a:ext cx="8153961" cy="592106"/>
          </a:xfrm>
          <a:prstGeom prst="rect">
            <a:avLst/>
          </a:prstGeom>
        </p:spPr>
        <p:txBody>
          <a:bodyPr vert="horz" lIns="91440" tIns="45720" rIns="91440" bIns="45720" rtlCol="0" anchor="ctr">
            <a:normAutofit/>
          </a:bodyPr>
          <a:lstStyle/>
          <a:p>
            <a:r>
              <a:rPr lang="hu-HU"/>
              <a:t>Mintacím szerkesztése</a:t>
            </a:r>
            <a:endParaRPr lang="en-US"/>
          </a:p>
        </p:txBody>
      </p:sp>
      <p:sp>
        <p:nvSpPr>
          <p:cNvPr id="10" name="Slide Number Placeholder 5"/>
          <p:cNvSpPr>
            <a:spLocks noGrp="1"/>
          </p:cNvSpPr>
          <p:nvPr>
            <p:ph type="sldNum" sz="quarter" idx="4"/>
          </p:nvPr>
        </p:nvSpPr>
        <p:spPr>
          <a:xfrm>
            <a:off x="14253206" y="8337952"/>
            <a:ext cx="1379346" cy="224366"/>
          </a:xfrm>
          <a:prstGeom prst="rect">
            <a:avLst/>
          </a:prstGeom>
        </p:spPr>
        <p:txBody>
          <a:bodyPr vert="horz" wrap="square" lIns="0" tIns="0" rIns="0" bIns="0" rtlCol="0">
            <a:spAutoFit/>
          </a:bodyPr>
          <a:lstStyle>
            <a:lvl1pPr algn="r">
              <a:defRPr lang="en-US" sz="1600">
                <a:solidFill>
                  <a:srgbClr val="212121"/>
                </a:solidFill>
                <a:latin typeface="Corbel"/>
                <a:cs typeface="Corbel"/>
              </a:defRPr>
            </a:lvl1pPr>
          </a:lstStyle>
          <a:p>
            <a:pPr marL="12699" defTabSz="914309">
              <a:lnSpc>
                <a:spcPts val="1670"/>
              </a:lnSpc>
            </a:pPr>
            <a:fld id="{2C4C961D-5F87-8841-88C4-1EF2ACEF4EE8}" type="slidenum">
              <a:rPr lang="uk-UA" smtClean="0"/>
              <a:pPr marL="12699" defTabSz="914309">
                <a:lnSpc>
                  <a:spcPts val="1670"/>
                </a:lnSpc>
              </a:pPr>
              <a:t>‹#›</a:t>
            </a:fld>
            <a:endParaRPr lang="uk-UA"/>
          </a:p>
        </p:txBody>
      </p:sp>
      <p:sp>
        <p:nvSpPr>
          <p:cNvPr id="11" name="Text Placeholder 3"/>
          <p:cNvSpPr>
            <a:spLocks noGrp="1"/>
          </p:cNvSpPr>
          <p:nvPr>
            <p:ph type="body" sz="quarter" idx="10" hasCustomPrompt="1"/>
          </p:nvPr>
        </p:nvSpPr>
        <p:spPr>
          <a:xfrm>
            <a:off x="397526" y="738432"/>
            <a:ext cx="5338834" cy="7378434"/>
          </a:xfrm>
          <a:prstGeom prst="rect">
            <a:avLst/>
          </a:prstGeom>
        </p:spPr>
        <p:txBody>
          <a:bodyPr anchor="b"/>
          <a:lstStyle>
            <a:lvl1pPr>
              <a:spcBef>
                <a:spcPts val="2000"/>
              </a:spcBef>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Insightok</a:t>
            </a:r>
          </a:p>
        </p:txBody>
      </p:sp>
      <p:pic>
        <p:nvPicPr>
          <p:cNvPr id="8" name="Kép 7">
            <a:extLst>
              <a:ext uri="{FF2B5EF4-FFF2-40B4-BE49-F238E27FC236}">
                <a16:creationId xmlns:a16="http://schemas.microsoft.com/office/drawing/2014/main" xmlns="" id="{34C02BB9-A3BF-4279-928B-E32F827E255D}"/>
              </a:ext>
            </a:extLst>
          </p:cNvPr>
          <p:cNvPicPr>
            <a:picLocks noChangeAspect="1"/>
          </p:cNvPicPr>
          <p:nvPr userDrawn="1"/>
        </p:nvPicPr>
        <p:blipFill>
          <a:blip r:embed="rId3"/>
          <a:stretch>
            <a:fillRect/>
          </a:stretch>
        </p:blipFill>
        <p:spPr>
          <a:xfrm>
            <a:off x="6337252" y="534776"/>
            <a:ext cx="1037746" cy="1037746"/>
          </a:xfrm>
          <a:prstGeom prst="rect">
            <a:avLst/>
          </a:prstGeom>
        </p:spPr>
      </p:pic>
    </p:spTree>
    <p:extLst>
      <p:ext uri="{BB962C8B-B14F-4D97-AF65-F5344CB8AC3E}">
        <p14:creationId xmlns:p14="http://schemas.microsoft.com/office/powerpoint/2010/main" val="45633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zéles insight sáv (alcímmel)">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xmlns="" id="{12314A7B-3AE5-4319-AA46-FD9A429ACEB7}"/>
              </a:ext>
            </a:extLst>
          </p:cNvPr>
          <p:cNvPicPr>
            <a:picLocks noChangeAspect="1"/>
          </p:cNvPicPr>
          <p:nvPr userDrawn="1"/>
        </p:nvPicPr>
        <p:blipFill>
          <a:blip r:embed="rId2">
            <a:alphaModFix amt="0"/>
            <a:extLst>
              <a:ext uri="{28A0092B-C50C-407E-A947-70E740481C1C}">
                <a14:useLocalDpi xmlns:a14="http://schemas.microsoft.com/office/drawing/2010/main" val="0"/>
              </a:ext>
            </a:extLst>
          </a:blip>
          <a:stretch>
            <a:fillRect/>
          </a:stretch>
        </p:blipFill>
        <p:spPr>
          <a:xfrm>
            <a:off x="6241694" y="0"/>
            <a:ext cx="10014306" cy="9144000"/>
          </a:xfrm>
          <a:prstGeom prst="rect">
            <a:avLst/>
          </a:prstGeom>
          <a:solidFill>
            <a:schemeClr val="bg1"/>
          </a:solidFill>
          <a:effectLst>
            <a:outerShdw blurRad="787400" dist="38100" dir="2700000" algn="tl" rotWithShape="0">
              <a:prstClr val="black">
                <a:alpha val="20000"/>
              </a:prstClr>
            </a:outerShdw>
          </a:effectLst>
        </p:spPr>
      </p:pic>
      <p:sp>
        <p:nvSpPr>
          <p:cNvPr id="10" name="Slide Number Placeholder 5"/>
          <p:cNvSpPr>
            <a:spLocks noGrp="1"/>
          </p:cNvSpPr>
          <p:nvPr>
            <p:ph type="sldNum" sz="quarter" idx="4"/>
          </p:nvPr>
        </p:nvSpPr>
        <p:spPr>
          <a:xfrm>
            <a:off x="14253206" y="8337952"/>
            <a:ext cx="1379346" cy="224366"/>
          </a:xfrm>
          <a:prstGeom prst="rect">
            <a:avLst/>
          </a:prstGeom>
        </p:spPr>
        <p:txBody>
          <a:bodyPr vert="horz" wrap="square" lIns="0" tIns="0" rIns="0" bIns="0" rtlCol="0">
            <a:spAutoFit/>
          </a:bodyPr>
          <a:lstStyle>
            <a:lvl1pPr algn="r">
              <a:defRPr lang="en-US" sz="1600">
                <a:solidFill>
                  <a:srgbClr val="212121"/>
                </a:solidFill>
                <a:latin typeface="Corbel"/>
                <a:cs typeface="Corbel"/>
              </a:defRPr>
            </a:lvl1pPr>
          </a:lstStyle>
          <a:p>
            <a:pPr marL="12699" defTabSz="914309">
              <a:lnSpc>
                <a:spcPts val="1670"/>
              </a:lnSpc>
            </a:pPr>
            <a:fld id="{2C4C961D-5F87-8841-88C4-1EF2ACEF4EE8}" type="slidenum">
              <a:rPr lang="uk-UA" smtClean="0"/>
              <a:pPr marL="12699" defTabSz="914309">
                <a:lnSpc>
                  <a:spcPts val="1670"/>
                </a:lnSpc>
              </a:pPr>
              <a:t>‹#›</a:t>
            </a:fld>
            <a:endParaRPr lang="uk-UA"/>
          </a:p>
        </p:txBody>
      </p:sp>
      <p:sp>
        <p:nvSpPr>
          <p:cNvPr id="13" name="Text Placeholder 2"/>
          <p:cNvSpPr>
            <a:spLocks noGrp="1"/>
          </p:cNvSpPr>
          <p:nvPr>
            <p:ph type="body" sz="quarter" idx="11"/>
          </p:nvPr>
        </p:nvSpPr>
        <p:spPr>
          <a:xfrm>
            <a:off x="7478594" y="1125538"/>
            <a:ext cx="8153959" cy="392112"/>
          </a:xfrm>
          <a:prstGeom prst="rect">
            <a:avLst/>
          </a:prstGeom>
        </p:spPr>
        <p:txBody>
          <a:bodyPr vert="horz" lIns="91440" tIns="45720" rIns="91440" bIns="45720" rtlCol="0" anchor="ctr">
            <a:normAutofit lnSpcReduction="10000"/>
          </a:bodyPr>
          <a:lstStyle>
            <a:lvl1pPr marL="0" indent="0">
              <a:buNone/>
              <a:defRPr kumimoji="0" lang="en-US" sz="2400" b="0" i="0" u="none" strike="noStrike" kern="0" cap="none" spc="-5" normalizeH="0" baseline="0">
                <a:ln>
                  <a:noFill/>
                </a:ln>
                <a:solidFill>
                  <a:srgbClr val="8392A5"/>
                </a:solidFill>
                <a:effectLst/>
                <a:uLnTx/>
                <a:uFillTx/>
                <a:latin typeface="Corbel"/>
                <a:ea typeface=""/>
                <a:cs typeface="Corbel"/>
              </a:defRPr>
            </a:lvl1pPr>
          </a:lstStyle>
          <a:p>
            <a:pPr marL="0" lvl="0">
              <a:lnSpc>
                <a:spcPct val="90000"/>
              </a:lnSpc>
              <a:spcBef>
                <a:spcPct val="0"/>
              </a:spcBef>
            </a:pPr>
            <a:r>
              <a:rPr lang="hu-HU" dirty="0"/>
              <a:t>Mintaszöveg szerkesztése</a:t>
            </a:r>
          </a:p>
        </p:txBody>
      </p:sp>
      <p:sp>
        <p:nvSpPr>
          <p:cNvPr id="2" name="Title 1"/>
          <p:cNvSpPr>
            <a:spLocks noGrp="1"/>
          </p:cNvSpPr>
          <p:nvPr>
            <p:ph type="title"/>
          </p:nvPr>
        </p:nvSpPr>
        <p:spPr>
          <a:xfrm>
            <a:off x="7478591" y="558228"/>
            <a:ext cx="8153960" cy="567310"/>
          </a:xfrm>
          <a:prstGeom prst="rect">
            <a:avLst/>
          </a:prstGeom>
        </p:spPr>
        <p:txBody>
          <a:bodyPr/>
          <a:lstStyle/>
          <a:p>
            <a:r>
              <a:rPr lang="hu-HU"/>
              <a:t>Mintacím szerkesztése</a:t>
            </a:r>
            <a:endParaRPr lang="en-US"/>
          </a:p>
        </p:txBody>
      </p:sp>
      <p:sp>
        <p:nvSpPr>
          <p:cNvPr id="9" name="Text Placeholder 3">
            <a:extLst>
              <a:ext uri="{FF2B5EF4-FFF2-40B4-BE49-F238E27FC236}">
                <a16:creationId xmlns:a16="http://schemas.microsoft.com/office/drawing/2014/main" xmlns="" id="{D2DCE055-836D-42A1-8F1E-345E76C99664}"/>
              </a:ext>
            </a:extLst>
          </p:cNvPr>
          <p:cNvSpPr>
            <a:spLocks noGrp="1"/>
          </p:cNvSpPr>
          <p:nvPr>
            <p:ph type="body" sz="quarter" idx="10" hasCustomPrompt="1"/>
          </p:nvPr>
        </p:nvSpPr>
        <p:spPr>
          <a:xfrm>
            <a:off x="397526" y="738432"/>
            <a:ext cx="5338834" cy="7378434"/>
          </a:xfrm>
          <a:prstGeom prst="rect">
            <a:avLst/>
          </a:prstGeom>
        </p:spPr>
        <p:txBody>
          <a:bodyPr anchor="b"/>
          <a:lstStyle>
            <a:lvl1pPr>
              <a:spcBef>
                <a:spcPts val="2000"/>
              </a:spcBef>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Insightok</a:t>
            </a:r>
          </a:p>
        </p:txBody>
      </p:sp>
      <p:pic>
        <p:nvPicPr>
          <p:cNvPr id="11" name="Kép 10">
            <a:extLst>
              <a:ext uri="{FF2B5EF4-FFF2-40B4-BE49-F238E27FC236}">
                <a16:creationId xmlns:a16="http://schemas.microsoft.com/office/drawing/2014/main" xmlns="" id="{A1CC4910-6EA0-4D5B-83C8-B94E6522F11A}"/>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023215" y="388307"/>
            <a:ext cx="1639551" cy="1639711"/>
          </a:xfrm>
          <a:prstGeom prst="rect">
            <a:avLst/>
          </a:prstGeom>
        </p:spPr>
      </p:pic>
    </p:spTree>
    <p:extLst>
      <p:ext uri="{BB962C8B-B14F-4D97-AF65-F5344CB8AC3E}">
        <p14:creationId xmlns:p14="http://schemas.microsoft.com/office/powerpoint/2010/main" val="27874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pic>
        <p:nvPicPr>
          <p:cNvPr id="21" name="Kép 20" descr="A képen madár látható&#10;&#10;Automatikusan generált leírás">
            <a:extLst>
              <a:ext uri="{FF2B5EF4-FFF2-40B4-BE49-F238E27FC236}">
                <a16:creationId xmlns:a16="http://schemas.microsoft.com/office/drawing/2014/main" xmlns="" id="{93D708FC-B061-43B3-9732-FDA48C71D794}"/>
              </a:ext>
            </a:extLst>
          </p:cNvPr>
          <p:cNvPicPr>
            <a:picLocks noChangeAspect="1"/>
          </p:cNvPicPr>
          <p:nvPr userDrawn="1"/>
        </p:nvPicPr>
        <p:blipFill>
          <a:blip r:embed="rId2">
            <a:alphaModFix amt="41000"/>
          </a:blip>
          <a:stretch>
            <a:fillRect/>
          </a:stretch>
        </p:blipFill>
        <p:spPr>
          <a:xfrm>
            <a:off x="-205207" y="1"/>
            <a:ext cx="18681977" cy="9123057"/>
          </a:xfrm>
          <a:prstGeom prst="rect">
            <a:avLst/>
          </a:prstGeom>
        </p:spPr>
      </p:pic>
      <p:sp>
        <p:nvSpPr>
          <p:cNvPr id="26" name="Oval 25"/>
          <p:cNvSpPr/>
          <p:nvPr userDrawn="1"/>
        </p:nvSpPr>
        <p:spPr>
          <a:xfrm>
            <a:off x="11500789" y="5830957"/>
            <a:ext cx="2015750" cy="20159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extBox 28">
            <a:hlinkClick r:id="rId3"/>
          </p:cNvPr>
          <p:cNvSpPr txBox="1"/>
          <p:nvPr userDrawn="1"/>
        </p:nvSpPr>
        <p:spPr>
          <a:xfrm>
            <a:off x="2183911" y="4656270"/>
            <a:ext cx="3138117" cy="307777"/>
          </a:xfrm>
          <a:prstGeom prst="rect">
            <a:avLst/>
          </a:prstGeom>
          <a:noFill/>
        </p:spPr>
        <p:txBody>
          <a:bodyPr wrap="square" lIns="0" tIns="0" rIns="0" bIns="0" rtlCol="0" anchor="ctr">
            <a:spAutoFit/>
          </a:bodyPr>
          <a:lstStyle/>
          <a:p>
            <a:r>
              <a:rPr lang="en-US" sz="2000" b="1" dirty="0">
                <a:solidFill>
                  <a:schemeClr val="bg1"/>
                </a:solidFill>
                <a:latin typeface="Montserrat" panose="02000505000000020004" pitchFamily="2" charset="0"/>
                <a:ea typeface="Corbel" charset="0"/>
                <a:cs typeface="Corbel" charset="0"/>
              </a:rPr>
              <a:t>www.neticle.</a:t>
            </a:r>
            <a:r>
              <a:rPr lang="hu-HU" sz="2000" b="1" dirty="0">
                <a:solidFill>
                  <a:schemeClr val="bg1"/>
                </a:solidFill>
                <a:latin typeface="Montserrat" panose="02000505000000020004" pitchFamily="2" charset="0"/>
                <a:ea typeface="Corbel" charset="0"/>
                <a:cs typeface="Corbel" charset="0"/>
              </a:rPr>
              <a:t>com</a:t>
            </a:r>
            <a:endParaRPr lang="en-US" sz="2000" b="1" dirty="0">
              <a:solidFill>
                <a:schemeClr val="bg1"/>
              </a:solidFill>
              <a:latin typeface="Montserrat" panose="02000505000000020004" pitchFamily="2" charset="0"/>
              <a:ea typeface="Corbel" charset="0"/>
              <a:cs typeface="Corbel" charset="0"/>
            </a:endParaRPr>
          </a:p>
        </p:txBody>
      </p:sp>
      <p:pic>
        <p:nvPicPr>
          <p:cNvPr id="32" name="Picture 3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48973" y="4675885"/>
            <a:ext cx="316961" cy="316992"/>
          </a:xfrm>
          <a:prstGeom prst="rect">
            <a:avLst/>
          </a:prstGeom>
        </p:spPr>
      </p:pic>
      <p:pic>
        <p:nvPicPr>
          <p:cNvPr id="39" name="Picture 3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52147" y="5975680"/>
            <a:ext cx="316961" cy="256032"/>
          </a:xfrm>
          <a:prstGeom prst="rect">
            <a:avLst/>
          </a:prstGeom>
        </p:spPr>
      </p:pic>
      <p:pic>
        <p:nvPicPr>
          <p:cNvPr id="40" name="Picture 3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52147" y="6598259"/>
            <a:ext cx="316961" cy="286512"/>
          </a:xfrm>
          <a:prstGeom prst="rect">
            <a:avLst/>
          </a:prstGeom>
        </p:spPr>
      </p:pic>
      <p:pic>
        <p:nvPicPr>
          <p:cNvPr id="41" name="Picture 4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48973" y="7216139"/>
            <a:ext cx="316961" cy="316992"/>
          </a:xfrm>
          <a:prstGeom prst="rect">
            <a:avLst/>
          </a:prstGeom>
        </p:spPr>
      </p:pic>
      <p:pic>
        <p:nvPicPr>
          <p:cNvPr id="42" name="Picture 4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48973" y="5310885"/>
            <a:ext cx="316961" cy="316992"/>
          </a:xfrm>
          <a:prstGeom prst="rect">
            <a:avLst/>
          </a:prstGeom>
        </p:spPr>
      </p:pic>
      <p:pic>
        <p:nvPicPr>
          <p:cNvPr id="43" name="Picture 4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604136" y="7216139"/>
            <a:ext cx="316961" cy="316992"/>
          </a:xfrm>
          <a:prstGeom prst="rect">
            <a:avLst/>
          </a:prstGeom>
        </p:spPr>
      </p:pic>
      <p:pic>
        <p:nvPicPr>
          <p:cNvPr id="44" name="Picture 4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606816" y="6609409"/>
            <a:ext cx="310866" cy="219456"/>
          </a:xfrm>
          <a:prstGeom prst="rect">
            <a:avLst/>
          </a:prstGeom>
        </p:spPr>
      </p:pic>
      <p:sp>
        <p:nvSpPr>
          <p:cNvPr id="46" name="TextBox 45">
            <a:hlinkClick r:id="rId11"/>
          </p:cNvPr>
          <p:cNvSpPr txBox="1"/>
          <p:nvPr userDrawn="1"/>
        </p:nvSpPr>
        <p:spPr>
          <a:xfrm>
            <a:off x="2183911" y="5939387"/>
            <a:ext cx="3138117" cy="307777"/>
          </a:xfrm>
          <a:prstGeom prst="rect">
            <a:avLst/>
          </a:prstGeom>
          <a:noFill/>
        </p:spPr>
        <p:txBody>
          <a:bodyPr wrap="square" lIns="0" tIns="0" rIns="0" bIns="0" rtlCol="0" anchor="ctr">
            <a:spAutoFit/>
          </a:bodyPr>
          <a:lstStyle/>
          <a:p>
            <a:r>
              <a:rPr lang="en-US" sz="2000" dirty="0">
                <a:solidFill>
                  <a:schemeClr val="bg1"/>
                </a:solidFill>
                <a:latin typeface="Montserrat" panose="02000505000000020004" pitchFamily="2" charset="0"/>
                <a:ea typeface="Corbel" charset="0"/>
                <a:cs typeface="Corbel" charset="0"/>
              </a:rPr>
              <a:t>@</a:t>
            </a:r>
            <a:r>
              <a:rPr lang="en-US" sz="2000" dirty="0" err="1">
                <a:solidFill>
                  <a:schemeClr val="bg1"/>
                </a:solidFill>
                <a:latin typeface="Montserrat" panose="02000505000000020004" pitchFamily="2" charset="0"/>
                <a:ea typeface="Corbel" charset="0"/>
                <a:cs typeface="Corbel" charset="0"/>
              </a:rPr>
              <a:t>neticle</a:t>
            </a:r>
            <a:r>
              <a:rPr lang="hu-HU" sz="2000" dirty="0" err="1">
                <a:solidFill>
                  <a:schemeClr val="bg1"/>
                </a:solidFill>
                <a:latin typeface="Montserrat" panose="02000505000000020004" pitchFamily="2" charset="0"/>
                <a:ea typeface="Corbel" charset="0"/>
                <a:cs typeface="Corbel" charset="0"/>
              </a:rPr>
              <a:t>labs</a:t>
            </a:r>
            <a:endParaRPr lang="en-US" sz="2000" dirty="0">
              <a:solidFill>
                <a:schemeClr val="bg1"/>
              </a:solidFill>
              <a:latin typeface="Montserrat" panose="02000505000000020004" pitchFamily="2" charset="0"/>
              <a:ea typeface="Corbel" charset="0"/>
              <a:cs typeface="Corbel" charset="0"/>
            </a:endParaRPr>
          </a:p>
        </p:txBody>
      </p:sp>
      <p:sp>
        <p:nvSpPr>
          <p:cNvPr id="47" name="TextBox 46">
            <a:hlinkClick r:id="rId12"/>
          </p:cNvPr>
          <p:cNvSpPr txBox="1"/>
          <p:nvPr userDrawn="1"/>
        </p:nvSpPr>
        <p:spPr>
          <a:xfrm>
            <a:off x="2183911" y="6577764"/>
            <a:ext cx="3138117" cy="307777"/>
          </a:xfrm>
          <a:prstGeom prst="rect">
            <a:avLst/>
          </a:prstGeom>
          <a:noFill/>
        </p:spPr>
        <p:txBody>
          <a:bodyPr wrap="square" lIns="0" tIns="0" rIns="0" bIns="0" rtlCol="0" anchor="ctr">
            <a:spAutoFit/>
          </a:bodyPr>
          <a:lstStyle/>
          <a:p>
            <a:r>
              <a:rPr lang="hu-HU" sz="2000" dirty="0">
                <a:latin typeface="Montserrat" panose="02000505000000020004" pitchFamily="2" charset="0"/>
                <a:hlinkClick r:id="rId13"/>
              </a:rPr>
              <a:t>neticle.com/blog</a:t>
            </a:r>
            <a:endParaRPr lang="en-US" sz="2000" dirty="0">
              <a:solidFill>
                <a:schemeClr val="bg1"/>
              </a:solidFill>
              <a:latin typeface="Montserrat" panose="02000505000000020004" pitchFamily="2" charset="0"/>
              <a:ea typeface="Corbel" charset="0"/>
              <a:cs typeface="Corbel" charset="0"/>
            </a:endParaRPr>
          </a:p>
        </p:txBody>
      </p:sp>
      <p:sp>
        <p:nvSpPr>
          <p:cNvPr id="48" name="TextBox 47">
            <a:hlinkClick r:id="rId14"/>
          </p:cNvPr>
          <p:cNvSpPr txBox="1"/>
          <p:nvPr userDrawn="1"/>
        </p:nvSpPr>
        <p:spPr>
          <a:xfrm>
            <a:off x="2183911" y="7216140"/>
            <a:ext cx="3138117" cy="307777"/>
          </a:xfrm>
          <a:prstGeom prst="rect">
            <a:avLst/>
          </a:prstGeom>
          <a:noFill/>
        </p:spPr>
        <p:txBody>
          <a:bodyPr wrap="square" lIns="0" tIns="0" rIns="0" bIns="0" rtlCol="0" anchor="ctr">
            <a:spAutoFit/>
          </a:bodyPr>
          <a:lstStyle/>
          <a:p>
            <a:r>
              <a:rPr lang="en-US" sz="2000" dirty="0" err="1">
                <a:solidFill>
                  <a:schemeClr val="bg1"/>
                </a:solidFill>
                <a:latin typeface="Montserrat" panose="02000505000000020004" pitchFamily="2" charset="0"/>
                <a:ea typeface="Corbel" charset="0"/>
                <a:cs typeface="Corbel" charset="0"/>
              </a:rPr>
              <a:t>Neticle</a:t>
            </a:r>
            <a:endParaRPr lang="en-US" sz="2000" dirty="0">
              <a:solidFill>
                <a:schemeClr val="bg1"/>
              </a:solidFill>
              <a:latin typeface="Montserrat" panose="02000505000000020004" pitchFamily="2" charset="0"/>
              <a:ea typeface="Corbel" charset="0"/>
              <a:cs typeface="Corbel" charset="0"/>
            </a:endParaRPr>
          </a:p>
        </p:txBody>
      </p:sp>
      <p:sp>
        <p:nvSpPr>
          <p:cNvPr id="50" name="TextBox 49">
            <a:hlinkClick r:id="rId15"/>
          </p:cNvPr>
          <p:cNvSpPr txBox="1"/>
          <p:nvPr userDrawn="1"/>
        </p:nvSpPr>
        <p:spPr>
          <a:xfrm>
            <a:off x="2183911" y="5297022"/>
            <a:ext cx="3138117" cy="307777"/>
          </a:xfrm>
          <a:prstGeom prst="rect">
            <a:avLst/>
          </a:prstGeom>
          <a:noFill/>
        </p:spPr>
        <p:txBody>
          <a:bodyPr wrap="square" lIns="0" tIns="0" rIns="0" bIns="0" rtlCol="0" anchor="ctr">
            <a:spAutoFit/>
          </a:bodyPr>
          <a:lstStyle/>
          <a:p>
            <a:r>
              <a:rPr lang="en-US" sz="2000" dirty="0">
                <a:solidFill>
                  <a:schemeClr val="bg1"/>
                </a:solidFill>
                <a:latin typeface="Montserrat" panose="02000505000000020004" pitchFamily="2" charset="0"/>
                <a:ea typeface="Corbel" charset="0"/>
                <a:cs typeface="Corbel" charset="0"/>
              </a:rPr>
              <a:t>/</a:t>
            </a:r>
            <a:r>
              <a:rPr lang="en-US" sz="2000" dirty="0" err="1">
                <a:solidFill>
                  <a:schemeClr val="bg1"/>
                </a:solidFill>
                <a:latin typeface="Montserrat" panose="02000505000000020004" pitchFamily="2" charset="0"/>
                <a:ea typeface="Corbel" charset="0"/>
                <a:cs typeface="Corbel" charset="0"/>
              </a:rPr>
              <a:t>neticle</a:t>
            </a:r>
            <a:endParaRPr lang="en-US" sz="2000" dirty="0">
              <a:solidFill>
                <a:schemeClr val="bg1"/>
              </a:solidFill>
              <a:latin typeface="Montserrat" panose="02000505000000020004" pitchFamily="2" charset="0"/>
              <a:ea typeface="Corbel" charset="0"/>
              <a:cs typeface="Corbel" charset="0"/>
            </a:endParaRPr>
          </a:p>
        </p:txBody>
      </p:sp>
      <p:sp>
        <p:nvSpPr>
          <p:cNvPr id="54" name="Text Placeholder 53"/>
          <p:cNvSpPr>
            <a:spLocks noGrp="1"/>
          </p:cNvSpPr>
          <p:nvPr>
            <p:ph type="body" sz="quarter" idx="10" hasCustomPrompt="1"/>
          </p:nvPr>
        </p:nvSpPr>
        <p:spPr>
          <a:xfrm>
            <a:off x="6606708" y="6487362"/>
            <a:ext cx="3568351" cy="463550"/>
          </a:xfrm>
          <a:prstGeom prst="rect">
            <a:avLst/>
          </a:prstGeom>
        </p:spPr>
        <p:txBody>
          <a:bodyPr/>
          <a:lstStyle>
            <a:lvl1pPr marL="0" indent="0" algn="r">
              <a:buNone/>
              <a:defRPr lang="en-US" sz="2000" kern="1200">
                <a:solidFill>
                  <a:schemeClr val="bg1"/>
                </a:solidFill>
                <a:latin typeface="Corbel" charset="0"/>
                <a:ea typeface="Corbel" charset="0"/>
                <a:cs typeface="Corbel" charset="0"/>
              </a:defRPr>
            </a:lvl1pPr>
            <a:lvl2pPr marL="609524" indent="0" algn="r">
              <a:buNone/>
              <a:defRPr/>
            </a:lvl2pPr>
            <a:lvl3pPr marL="1219048" indent="0" algn="r">
              <a:buNone/>
              <a:defRPr/>
            </a:lvl3pPr>
            <a:lvl4pPr marL="1828572" indent="0" algn="r">
              <a:buNone/>
              <a:defRPr/>
            </a:lvl4pPr>
            <a:lvl5pPr marL="2438095" indent="0" algn="r">
              <a:buNone/>
              <a:defRPr/>
            </a:lvl5pPr>
          </a:lstStyle>
          <a:p>
            <a:pPr lvl="0"/>
            <a:r>
              <a:rPr lang="en-US"/>
              <a:t>E-mail cím</a:t>
            </a:r>
          </a:p>
        </p:txBody>
      </p:sp>
      <p:sp>
        <p:nvSpPr>
          <p:cNvPr id="55" name="Text Placeholder 53"/>
          <p:cNvSpPr>
            <a:spLocks noGrp="1"/>
          </p:cNvSpPr>
          <p:nvPr>
            <p:ph type="body" sz="quarter" idx="11" hasCustomPrompt="1"/>
          </p:nvPr>
        </p:nvSpPr>
        <p:spPr>
          <a:xfrm>
            <a:off x="6606708" y="7138252"/>
            <a:ext cx="3568351" cy="463550"/>
          </a:xfrm>
          <a:prstGeom prst="rect">
            <a:avLst/>
          </a:prstGeom>
        </p:spPr>
        <p:txBody>
          <a:bodyPr/>
          <a:lstStyle>
            <a:lvl1pPr marL="0" indent="0" algn="r">
              <a:buNone/>
              <a:defRPr lang="en-US" sz="2000" kern="1200">
                <a:solidFill>
                  <a:schemeClr val="bg1"/>
                </a:solidFill>
                <a:latin typeface="Corbel" charset="0"/>
                <a:ea typeface="Corbel" charset="0"/>
                <a:cs typeface="Corbel" charset="0"/>
              </a:defRPr>
            </a:lvl1pPr>
            <a:lvl2pPr marL="609524" indent="0" algn="r">
              <a:buNone/>
              <a:defRPr/>
            </a:lvl2pPr>
            <a:lvl3pPr marL="1219048" indent="0" algn="r">
              <a:buNone/>
              <a:defRPr/>
            </a:lvl3pPr>
            <a:lvl4pPr marL="1828572" indent="0" algn="r">
              <a:buNone/>
              <a:defRPr/>
            </a:lvl4pPr>
            <a:lvl5pPr marL="2438095" indent="0" algn="r">
              <a:buNone/>
              <a:defRPr/>
            </a:lvl5pPr>
          </a:lstStyle>
          <a:p>
            <a:pPr lvl="0"/>
            <a:r>
              <a:rPr lang="en-US"/>
              <a:t>Telefonszám</a:t>
            </a:r>
          </a:p>
        </p:txBody>
      </p:sp>
      <p:sp>
        <p:nvSpPr>
          <p:cNvPr id="56" name="Text Placeholder 53"/>
          <p:cNvSpPr>
            <a:spLocks noGrp="1"/>
          </p:cNvSpPr>
          <p:nvPr>
            <p:ph type="body" sz="quarter" idx="12" hasCustomPrompt="1"/>
          </p:nvPr>
        </p:nvSpPr>
        <p:spPr>
          <a:xfrm>
            <a:off x="7500109" y="5861499"/>
            <a:ext cx="2404923" cy="463550"/>
          </a:xfrm>
          <a:prstGeom prst="rect">
            <a:avLst/>
          </a:prstGeom>
        </p:spPr>
        <p:txBody>
          <a:bodyPr/>
          <a:lstStyle>
            <a:lvl1pPr marL="0" indent="0" algn="r">
              <a:buNone/>
              <a:defRPr lang="en-US" sz="2000" b="1" kern="1200" baseline="0">
                <a:solidFill>
                  <a:schemeClr val="bg1"/>
                </a:solidFill>
                <a:latin typeface="Corbel" charset="0"/>
                <a:ea typeface="Corbel" charset="0"/>
                <a:cs typeface="Corbel" charset="0"/>
              </a:defRPr>
            </a:lvl1pPr>
            <a:lvl2pPr marL="609524" indent="0" algn="r">
              <a:buNone/>
              <a:defRPr/>
            </a:lvl2pPr>
            <a:lvl3pPr marL="1219048" indent="0" algn="r">
              <a:buNone/>
              <a:defRPr/>
            </a:lvl3pPr>
            <a:lvl4pPr marL="1828572" indent="0" algn="r">
              <a:buNone/>
              <a:defRPr/>
            </a:lvl4pPr>
            <a:lvl5pPr marL="2438095" indent="0" algn="r">
              <a:buNone/>
              <a:defRPr/>
            </a:lvl5pPr>
          </a:lstStyle>
          <a:p>
            <a:pPr lvl="0"/>
            <a:r>
              <a:rPr lang="en-US"/>
              <a:t>Gipsz Jakab</a:t>
            </a:r>
          </a:p>
        </p:txBody>
      </p:sp>
      <p:sp>
        <p:nvSpPr>
          <p:cNvPr id="57" name="Text Placeholder 53"/>
          <p:cNvSpPr>
            <a:spLocks noGrp="1"/>
          </p:cNvSpPr>
          <p:nvPr>
            <p:ph type="body" sz="quarter" idx="13" hasCustomPrompt="1"/>
          </p:nvPr>
        </p:nvSpPr>
        <p:spPr>
          <a:xfrm>
            <a:off x="10032020" y="5861499"/>
            <a:ext cx="1012649" cy="463550"/>
          </a:xfrm>
          <a:prstGeom prst="rect">
            <a:avLst/>
          </a:prstGeom>
        </p:spPr>
        <p:txBody>
          <a:bodyPr/>
          <a:lstStyle>
            <a:lvl1pPr marL="0" indent="0" algn="r">
              <a:buNone/>
              <a:defRPr lang="en-US" sz="2000" b="0" kern="1200" baseline="0">
                <a:solidFill>
                  <a:schemeClr val="bg1"/>
                </a:solidFill>
                <a:latin typeface="Corbel" charset="0"/>
                <a:ea typeface="Corbel" charset="0"/>
                <a:cs typeface="Corbel" charset="0"/>
              </a:defRPr>
            </a:lvl1pPr>
            <a:lvl2pPr marL="609524" indent="0" algn="r">
              <a:buNone/>
              <a:defRPr/>
            </a:lvl2pPr>
            <a:lvl3pPr marL="1219048" indent="0" algn="r">
              <a:buNone/>
              <a:defRPr/>
            </a:lvl3pPr>
            <a:lvl4pPr marL="1828572" indent="0" algn="r">
              <a:buNone/>
              <a:defRPr/>
            </a:lvl4pPr>
            <a:lvl5pPr marL="2438095" indent="0" algn="r">
              <a:buNone/>
              <a:defRPr/>
            </a:lvl5pPr>
          </a:lstStyle>
          <a:p>
            <a:pPr lvl="0"/>
            <a:r>
              <a:rPr lang="en-US"/>
              <a:t>pozíció</a:t>
            </a:r>
          </a:p>
        </p:txBody>
      </p:sp>
      <p:sp>
        <p:nvSpPr>
          <p:cNvPr id="58" name="Oval 57"/>
          <p:cNvSpPr>
            <a:spLocks noChangeAspect="1"/>
          </p:cNvSpPr>
          <p:nvPr userDrawn="1"/>
        </p:nvSpPr>
        <p:spPr>
          <a:xfrm>
            <a:off x="11624361" y="5928865"/>
            <a:ext cx="1799824" cy="180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Kép 3">
            <a:extLst>
              <a:ext uri="{FF2B5EF4-FFF2-40B4-BE49-F238E27FC236}">
                <a16:creationId xmlns:a16="http://schemas.microsoft.com/office/drawing/2014/main" xmlns="" id="{BA66B817-9441-41C6-9494-EB6DA55421AF}"/>
              </a:ext>
            </a:extLst>
          </p:cNvPr>
          <p:cNvPicPr>
            <a:picLocks noChangeAspect="1"/>
          </p:cNvPicPr>
          <p:nvPr userDrawn="1"/>
        </p:nvPicPr>
        <p:blipFill>
          <a:blip r:embed="rId16"/>
          <a:stretch>
            <a:fillRect/>
          </a:stretch>
        </p:blipFill>
        <p:spPr>
          <a:xfrm>
            <a:off x="2183911" y="2170615"/>
            <a:ext cx="1512570" cy="1629081"/>
          </a:xfrm>
          <a:prstGeom prst="rect">
            <a:avLst/>
          </a:prstGeom>
        </p:spPr>
      </p:pic>
    </p:spTree>
    <p:extLst>
      <p:ext uri="{BB962C8B-B14F-4D97-AF65-F5344CB8AC3E}">
        <p14:creationId xmlns:p14="http://schemas.microsoft.com/office/powerpoint/2010/main" val="312136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Üres">
    <p:spTree>
      <p:nvGrpSpPr>
        <p:cNvPr id="1" name=""/>
        <p:cNvGrpSpPr/>
        <p:nvPr/>
      </p:nvGrpSpPr>
      <p:grpSpPr>
        <a:xfrm>
          <a:off x="0" y="0"/>
          <a:ext cx="0" cy="0"/>
          <a:chOff x="0" y="0"/>
          <a:chExt cx="0" cy="0"/>
        </a:xfrm>
      </p:grpSpPr>
      <p:sp>
        <p:nvSpPr>
          <p:cNvPr id="2" name="Date Placeholder 5">
            <a:extLst>
              <a:ext uri="{FF2B5EF4-FFF2-40B4-BE49-F238E27FC236}">
                <a16:creationId xmlns:a16="http://schemas.microsoft.com/office/drawing/2014/main" xmlns="" id="{452D2D2D-AD64-44A3-91FA-763C8C5E93DD}"/>
              </a:ext>
            </a:extLst>
          </p:cNvPr>
          <p:cNvSpPr txBox="1">
            <a:spLocks/>
          </p:cNvSpPr>
          <p:nvPr userDrawn="1"/>
        </p:nvSpPr>
        <p:spPr>
          <a:xfrm>
            <a:off x="453573" y="8329989"/>
            <a:ext cx="5747658" cy="486833"/>
          </a:xfrm>
          <a:prstGeom prst="rect">
            <a:avLst/>
          </a:prstGeom>
        </p:spPr>
        <p:txBody>
          <a:bodyPr vert="horz" lIns="121908" tIns="60954" rIns="121908" bIns="60954" rtlCol="0" anchor="ctr"/>
          <a:lstStyle>
            <a:defPPr>
              <a:defRPr lang="en-US"/>
            </a:defPPr>
            <a:lvl1pPr marL="0" algn="l" defTabSz="914400" rtl="0" eaLnBrk="1" latinLnBrk="0" hangingPunct="1">
              <a:defRPr sz="1200" kern="1200">
                <a:solidFill>
                  <a:schemeClr val="tx1">
                    <a:tint val="75000"/>
                  </a:schemeClr>
                </a:solidFill>
                <a:latin typeface="Gotham Medium" pitchFamily="2" charset="0"/>
                <a:ea typeface="+mn-ea"/>
                <a:cs typeface="Gotham Medium"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67" b="1" dirty="0" err="1">
                <a:solidFill>
                  <a:schemeClr val="tx1"/>
                </a:solidFill>
              </a:rPr>
              <a:t>Neticle</a:t>
            </a:r>
            <a:endParaRPr lang="en-US" sz="1467" dirty="0">
              <a:solidFill>
                <a:schemeClr val="tx1"/>
              </a:solidFill>
              <a:latin typeface="Gotham Book" pitchFamily="2" charset="0"/>
              <a:cs typeface="Gotham Book" pitchFamily="2" charset="0"/>
            </a:endParaRPr>
          </a:p>
        </p:txBody>
      </p:sp>
    </p:spTree>
    <p:extLst>
      <p:ext uri="{BB962C8B-B14F-4D97-AF65-F5344CB8AC3E}">
        <p14:creationId xmlns:p14="http://schemas.microsoft.com/office/powerpoint/2010/main" val="1751908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F13813-6D05-6B41-BC5D-7A6FC62FE2D2}"/>
              </a:ext>
            </a:extLst>
          </p:cNvPr>
          <p:cNvSpPr>
            <a:spLocks noGrp="1"/>
          </p:cNvSpPr>
          <p:nvPr>
            <p:ph type="title"/>
          </p:nvPr>
        </p:nvSpPr>
        <p:spPr/>
        <p:txBody>
          <a:bodyPr/>
          <a:lstStyle>
            <a:lvl1pPr>
              <a:defRPr b="0" i="0">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67D3552-50A7-4C43-867F-85BD7336F409}"/>
              </a:ext>
            </a:extLst>
          </p:cNvPr>
          <p:cNvSpPr>
            <a:spLocks noGrp="1"/>
          </p:cNvSpPr>
          <p:nvPr>
            <p:ph idx="1"/>
          </p:nvPr>
        </p:nvSpPr>
        <p:spPr/>
        <p:txBody>
          <a:bodyPr/>
          <a:lstStyle>
            <a:lvl1pPr>
              <a:defRPr>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A39379F9-C05D-CE49-8D32-B3472FF7943B}"/>
              </a:ext>
            </a:extLst>
          </p:cNvPr>
          <p:cNvSpPr>
            <a:spLocks noGrp="1"/>
          </p:cNvSpPr>
          <p:nvPr>
            <p:ph type="ftr" sz="quarter" idx="11"/>
          </p:nvPr>
        </p:nvSpPr>
        <p:spPr>
          <a:xfrm>
            <a:off x="5384800" y="8475135"/>
            <a:ext cx="5486400" cy="486833"/>
          </a:xfrm>
          <a:prstGeom prst="rect">
            <a:avLst/>
          </a:prstGeo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xmlns="" id="{A66E9870-2763-5F4C-B156-148302FF29BA}"/>
              </a:ext>
            </a:extLst>
          </p:cNvPr>
          <p:cNvSpPr>
            <a:spLocks noGrp="1"/>
          </p:cNvSpPr>
          <p:nvPr>
            <p:ph type="sldNum" sz="quarter" idx="12"/>
          </p:nvPr>
        </p:nvSpPr>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fld id="{97E3305D-20F2-8E4B-8900-19E9DD24C602}" type="slidenum">
              <a:rPr lang="en-US" smtClean="0"/>
              <a:pPr/>
              <a:t>‹#›</a:t>
            </a:fld>
            <a:endParaRPr lang="en-US"/>
          </a:p>
        </p:txBody>
      </p:sp>
      <p:sp>
        <p:nvSpPr>
          <p:cNvPr id="9" name="Date Placeholder 5">
            <a:extLst>
              <a:ext uri="{FF2B5EF4-FFF2-40B4-BE49-F238E27FC236}">
                <a16:creationId xmlns:a16="http://schemas.microsoft.com/office/drawing/2014/main" xmlns="" id="{F9E976F4-4CC8-C848-9714-12E98850C449}"/>
              </a:ext>
            </a:extLst>
          </p:cNvPr>
          <p:cNvSpPr txBox="1">
            <a:spLocks/>
          </p:cNvSpPr>
          <p:nvPr userDrawn="1"/>
        </p:nvSpPr>
        <p:spPr>
          <a:xfrm>
            <a:off x="440873" y="8329989"/>
            <a:ext cx="5747658" cy="486833"/>
          </a:xfrm>
          <a:prstGeom prst="rect">
            <a:avLst/>
          </a:prstGeom>
        </p:spPr>
        <p:txBody>
          <a:bodyPr vert="horz" lIns="121908" tIns="60954" rIns="121908" bIns="60954" rtlCol="0" anchor="ctr"/>
          <a:lstStyle>
            <a:defPPr>
              <a:defRPr lang="en-US"/>
            </a:defPPr>
            <a:lvl1pPr marL="0" algn="l" defTabSz="914400" rtl="0" eaLnBrk="1" latinLnBrk="0" hangingPunct="1">
              <a:defRPr sz="1200" kern="1200">
                <a:solidFill>
                  <a:schemeClr val="tx1">
                    <a:tint val="75000"/>
                  </a:schemeClr>
                </a:solidFill>
                <a:latin typeface="Gotham Medium" pitchFamily="2" charset="0"/>
                <a:ea typeface="+mn-ea"/>
                <a:cs typeface="Gotham Medium"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67" dirty="0">
              <a:latin typeface="Gotham Book" pitchFamily="2" charset="0"/>
              <a:cs typeface="Gotham Book" pitchFamily="2" charset="0"/>
            </a:endParaRPr>
          </a:p>
        </p:txBody>
      </p:sp>
    </p:spTree>
    <p:extLst>
      <p:ext uri="{BB962C8B-B14F-4D97-AF65-F5344CB8AC3E}">
        <p14:creationId xmlns:p14="http://schemas.microsoft.com/office/powerpoint/2010/main" val="15978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gyéni elrendezés">
    <p:bg>
      <p:bgPr>
        <a:solidFill>
          <a:schemeClr val="bg1"/>
        </a:solidFill>
        <a:effectLst/>
      </p:bgPr>
    </p:bg>
    <p:spTree>
      <p:nvGrpSpPr>
        <p:cNvPr id="1" name=""/>
        <p:cNvGrpSpPr/>
        <p:nvPr/>
      </p:nvGrpSpPr>
      <p:grpSpPr>
        <a:xfrm>
          <a:off x="0" y="0"/>
          <a:ext cx="0" cy="0"/>
          <a:chOff x="0" y="0"/>
          <a:chExt cx="0" cy="0"/>
        </a:xfrm>
      </p:grpSpPr>
      <p:sp>
        <p:nvSpPr>
          <p:cNvPr id="4" name="Téglalap: lekerekített 3">
            <a:extLst>
              <a:ext uri="{FF2B5EF4-FFF2-40B4-BE49-F238E27FC236}">
                <a16:creationId xmlns:a16="http://schemas.microsoft.com/office/drawing/2014/main" xmlns="" id="{8224D61B-12F4-476A-9936-5C54A3D101A5}"/>
              </a:ext>
            </a:extLst>
          </p:cNvPr>
          <p:cNvSpPr/>
          <p:nvPr userDrawn="1"/>
        </p:nvSpPr>
        <p:spPr>
          <a:xfrm>
            <a:off x="2166791" y="538619"/>
            <a:ext cx="13739710" cy="901874"/>
          </a:xfrm>
          <a:prstGeom prst="roundRect">
            <a:avLst/>
          </a:prstGeom>
          <a:solidFill>
            <a:srgbClr val="304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400" dirty="0"/>
          </a:p>
        </p:txBody>
      </p:sp>
      <p:sp>
        <p:nvSpPr>
          <p:cNvPr id="6" name="Date Placeholder 5">
            <a:extLst>
              <a:ext uri="{FF2B5EF4-FFF2-40B4-BE49-F238E27FC236}">
                <a16:creationId xmlns:a16="http://schemas.microsoft.com/office/drawing/2014/main" xmlns="" id="{1C4735BE-C714-4927-91BE-717E6743BF45}"/>
              </a:ext>
            </a:extLst>
          </p:cNvPr>
          <p:cNvSpPr txBox="1">
            <a:spLocks/>
          </p:cNvSpPr>
          <p:nvPr userDrawn="1"/>
        </p:nvSpPr>
        <p:spPr>
          <a:xfrm>
            <a:off x="453573" y="8329989"/>
            <a:ext cx="5747658" cy="486833"/>
          </a:xfrm>
          <a:prstGeom prst="rect">
            <a:avLst/>
          </a:prstGeom>
        </p:spPr>
        <p:txBody>
          <a:bodyPr vert="horz" lIns="121908" tIns="60954" rIns="121908" bIns="60954" rtlCol="0" anchor="ctr"/>
          <a:lstStyle>
            <a:defPPr>
              <a:defRPr lang="en-US"/>
            </a:defPPr>
            <a:lvl1pPr marL="0" algn="l" defTabSz="914400" rtl="0" eaLnBrk="1" latinLnBrk="0" hangingPunct="1">
              <a:defRPr sz="1200" kern="1200">
                <a:solidFill>
                  <a:schemeClr val="tx1">
                    <a:tint val="75000"/>
                  </a:schemeClr>
                </a:solidFill>
                <a:latin typeface="Gotham Medium" pitchFamily="2" charset="0"/>
                <a:ea typeface="+mn-ea"/>
                <a:cs typeface="Gotham Medium"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67" b="1" dirty="0" err="1">
                <a:solidFill>
                  <a:schemeClr val="tx1"/>
                </a:solidFill>
              </a:rPr>
              <a:t>Neticle</a:t>
            </a:r>
            <a:endParaRPr lang="en-US" sz="1467" dirty="0">
              <a:solidFill>
                <a:schemeClr val="tx1"/>
              </a:solidFill>
              <a:latin typeface="Gotham Book" pitchFamily="2" charset="0"/>
              <a:cs typeface="Gotham Book" pitchFamily="2" charset="0"/>
            </a:endParaRPr>
          </a:p>
        </p:txBody>
      </p:sp>
      <p:sp>
        <p:nvSpPr>
          <p:cNvPr id="7" name="Téglalap: lekerekített 6">
            <a:extLst>
              <a:ext uri="{FF2B5EF4-FFF2-40B4-BE49-F238E27FC236}">
                <a16:creationId xmlns:a16="http://schemas.microsoft.com/office/drawing/2014/main" xmlns="" id="{8D49C798-AC6D-417E-98B0-5A4D45EBEA73}"/>
              </a:ext>
            </a:extLst>
          </p:cNvPr>
          <p:cNvSpPr/>
          <p:nvPr userDrawn="1"/>
        </p:nvSpPr>
        <p:spPr>
          <a:xfrm>
            <a:off x="2166792" y="1903080"/>
            <a:ext cx="4458829" cy="677283"/>
          </a:xfrm>
          <a:prstGeom prst="roundRect">
            <a:avLst/>
          </a:prstGeom>
          <a:solidFill>
            <a:srgbClr val="0183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400" dirty="0"/>
          </a:p>
        </p:txBody>
      </p:sp>
      <p:sp>
        <p:nvSpPr>
          <p:cNvPr id="10" name="Téglalap: lekerekített 9">
            <a:extLst>
              <a:ext uri="{FF2B5EF4-FFF2-40B4-BE49-F238E27FC236}">
                <a16:creationId xmlns:a16="http://schemas.microsoft.com/office/drawing/2014/main" xmlns="" id="{6E673E69-B8AE-48E4-8A37-24B481F367DA}"/>
              </a:ext>
            </a:extLst>
          </p:cNvPr>
          <p:cNvSpPr/>
          <p:nvPr userDrawn="1"/>
        </p:nvSpPr>
        <p:spPr>
          <a:xfrm>
            <a:off x="6807232" y="1903079"/>
            <a:ext cx="4458829" cy="677284"/>
          </a:xfrm>
          <a:prstGeom prst="roundRect">
            <a:avLst/>
          </a:prstGeom>
          <a:solidFill>
            <a:srgbClr val="009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400" dirty="0"/>
          </a:p>
        </p:txBody>
      </p:sp>
      <p:sp>
        <p:nvSpPr>
          <p:cNvPr id="11" name="Téglalap: lekerekített 10">
            <a:extLst>
              <a:ext uri="{FF2B5EF4-FFF2-40B4-BE49-F238E27FC236}">
                <a16:creationId xmlns:a16="http://schemas.microsoft.com/office/drawing/2014/main" xmlns="" id="{4F828DCC-0CF2-4694-AF9F-BC671C1169FD}"/>
              </a:ext>
            </a:extLst>
          </p:cNvPr>
          <p:cNvSpPr/>
          <p:nvPr userDrawn="1"/>
        </p:nvSpPr>
        <p:spPr>
          <a:xfrm>
            <a:off x="11447672" y="1903080"/>
            <a:ext cx="4458829" cy="677284"/>
          </a:xfrm>
          <a:prstGeom prst="round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400" dirty="0"/>
          </a:p>
        </p:txBody>
      </p:sp>
      <p:sp>
        <p:nvSpPr>
          <p:cNvPr id="9" name="Szöveg helye 8">
            <a:extLst>
              <a:ext uri="{FF2B5EF4-FFF2-40B4-BE49-F238E27FC236}">
                <a16:creationId xmlns:a16="http://schemas.microsoft.com/office/drawing/2014/main" xmlns="" id="{DD93C76A-CCBB-42A4-AA5A-091600B532CD}"/>
              </a:ext>
            </a:extLst>
          </p:cNvPr>
          <p:cNvSpPr>
            <a:spLocks noGrp="1"/>
          </p:cNvSpPr>
          <p:nvPr>
            <p:ph type="body" sz="quarter" idx="10"/>
          </p:nvPr>
        </p:nvSpPr>
        <p:spPr>
          <a:xfrm>
            <a:off x="2166793" y="2881313"/>
            <a:ext cx="4458786" cy="5262562"/>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16" name="Szöveg helye 15">
            <a:extLst>
              <a:ext uri="{FF2B5EF4-FFF2-40B4-BE49-F238E27FC236}">
                <a16:creationId xmlns:a16="http://schemas.microsoft.com/office/drawing/2014/main" xmlns="" id="{9A730644-4963-4A07-BD8E-31521F7B91B7}"/>
              </a:ext>
            </a:extLst>
          </p:cNvPr>
          <p:cNvSpPr>
            <a:spLocks noGrp="1"/>
          </p:cNvSpPr>
          <p:nvPr>
            <p:ph type="body" sz="quarter" idx="11"/>
          </p:nvPr>
        </p:nvSpPr>
        <p:spPr>
          <a:xfrm>
            <a:off x="6806560" y="2881313"/>
            <a:ext cx="4458828" cy="5262562"/>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18" name="Szöveg helye 17">
            <a:extLst>
              <a:ext uri="{FF2B5EF4-FFF2-40B4-BE49-F238E27FC236}">
                <a16:creationId xmlns:a16="http://schemas.microsoft.com/office/drawing/2014/main" xmlns="" id="{7E6E8D3B-C3D9-41FD-93D2-4A16D53C73FB}"/>
              </a:ext>
            </a:extLst>
          </p:cNvPr>
          <p:cNvSpPr>
            <a:spLocks noGrp="1"/>
          </p:cNvSpPr>
          <p:nvPr>
            <p:ph type="body" sz="quarter" idx="12"/>
          </p:nvPr>
        </p:nvSpPr>
        <p:spPr>
          <a:xfrm>
            <a:off x="11447932" y="2881313"/>
            <a:ext cx="4458852" cy="5262562"/>
          </a:xfrm>
          <a:prstGeom prst="rect">
            <a:avLst/>
          </a:prstGeom>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22" name="Szöveg helye 21">
            <a:extLst>
              <a:ext uri="{FF2B5EF4-FFF2-40B4-BE49-F238E27FC236}">
                <a16:creationId xmlns:a16="http://schemas.microsoft.com/office/drawing/2014/main" xmlns="" id="{FB905A6D-4E24-425C-8DD3-9C029F697BD5}"/>
              </a:ext>
            </a:extLst>
          </p:cNvPr>
          <p:cNvSpPr>
            <a:spLocks noGrp="1"/>
          </p:cNvSpPr>
          <p:nvPr>
            <p:ph type="body" sz="quarter" idx="13" hasCustomPrompt="1"/>
          </p:nvPr>
        </p:nvSpPr>
        <p:spPr>
          <a:xfrm>
            <a:off x="2855689" y="1971339"/>
            <a:ext cx="3081036" cy="540763"/>
          </a:xfrm>
          <a:prstGeom prst="rect">
            <a:avLst/>
          </a:prstGeom>
        </p:spPr>
        <p:txBody>
          <a:bodyPr/>
          <a:lstStyle>
            <a:lvl2pPr marL="0" indent="0" algn="ctr">
              <a:spcBef>
                <a:spcPts val="0"/>
              </a:spcBef>
              <a:buNone/>
              <a:defRPr sz="2400">
                <a:solidFill>
                  <a:schemeClr val="bg1"/>
                </a:solidFill>
              </a:defRPr>
            </a:lvl2pPr>
          </a:lstStyle>
          <a:p>
            <a:pPr lvl="1"/>
            <a:r>
              <a:rPr lang="hu-HU" dirty="0"/>
              <a:t>Vezetői 1</a:t>
            </a:r>
          </a:p>
        </p:txBody>
      </p:sp>
      <p:sp>
        <p:nvSpPr>
          <p:cNvPr id="23" name="Szöveg helye 21">
            <a:extLst>
              <a:ext uri="{FF2B5EF4-FFF2-40B4-BE49-F238E27FC236}">
                <a16:creationId xmlns:a16="http://schemas.microsoft.com/office/drawing/2014/main" xmlns="" id="{B6A9F951-2475-4764-A8B4-2FA3CF156B12}"/>
              </a:ext>
            </a:extLst>
          </p:cNvPr>
          <p:cNvSpPr>
            <a:spLocks noGrp="1"/>
          </p:cNvSpPr>
          <p:nvPr>
            <p:ph type="body" sz="quarter" idx="14" hasCustomPrompt="1"/>
          </p:nvPr>
        </p:nvSpPr>
        <p:spPr>
          <a:xfrm>
            <a:off x="7495456" y="1971339"/>
            <a:ext cx="3081036" cy="540763"/>
          </a:xfrm>
          <a:prstGeom prst="rect">
            <a:avLst/>
          </a:prstGeom>
        </p:spPr>
        <p:txBody>
          <a:bodyPr/>
          <a:lstStyle>
            <a:lvl2pPr marL="0" indent="0" algn="ctr">
              <a:spcBef>
                <a:spcPts val="0"/>
              </a:spcBef>
              <a:buNone/>
              <a:defRPr sz="2400">
                <a:solidFill>
                  <a:schemeClr val="bg1"/>
                </a:solidFill>
              </a:defRPr>
            </a:lvl2pPr>
          </a:lstStyle>
          <a:p>
            <a:pPr lvl="1"/>
            <a:r>
              <a:rPr lang="hu-HU" dirty="0"/>
              <a:t>Vezetői 2</a:t>
            </a:r>
          </a:p>
        </p:txBody>
      </p:sp>
      <p:sp>
        <p:nvSpPr>
          <p:cNvPr id="24" name="Szöveg helye 21">
            <a:extLst>
              <a:ext uri="{FF2B5EF4-FFF2-40B4-BE49-F238E27FC236}">
                <a16:creationId xmlns:a16="http://schemas.microsoft.com/office/drawing/2014/main" xmlns="" id="{F1B1377F-38B2-45DC-917A-40E8E8B243E7}"/>
              </a:ext>
            </a:extLst>
          </p:cNvPr>
          <p:cNvSpPr>
            <a:spLocks noGrp="1"/>
          </p:cNvSpPr>
          <p:nvPr>
            <p:ph type="body" sz="quarter" idx="15" hasCustomPrompt="1"/>
          </p:nvPr>
        </p:nvSpPr>
        <p:spPr>
          <a:xfrm>
            <a:off x="12136568" y="1971339"/>
            <a:ext cx="3081036" cy="540763"/>
          </a:xfrm>
          <a:prstGeom prst="rect">
            <a:avLst/>
          </a:prstGeom>
        </p:spPr>
        <p:txBody>
          <a:bodyPr/>
          <a:lstStyle>
            <a:lvl2pPr marL="0" indent="0" algn="ctr">
              <a:spcBef>
                <a:spcPts val="0"/>
              </a:spcBef>
              <a:buNone/>
              <a:defRPr sz="2400">
                <a:solidFill>
                  <a:schemeClr val="bg1"/>
                </a:solidFill>
              </a:defRPr>
            </a:lvl2pPr>
          </a:lstStyle>
          <a:p>
            <a:pPr lvl="1"/>
            <a:r>
              <a:rPr lang="hu-HU" dirty="0"/>
              <a:t>Vezetői 3</a:t>
            </a:r>
          </a:p>
        </p:txBody>
      </p:sp>
      <p:sp>
        <p:nvSpPr>
          <p:cNvPr id="25" name="Szöveg helye 21">
            <a:extLst>
              <a:ext uri="{FF2B5EF4-FFF2-40B4-BE49-F238E27FC236}">
                <a16:creationId xmlns:a16="http://schemas.microsoft.com/office/drawing/2014/main" xmlns="" id="{E71AAFBD-570C-4C0F-BD09-86F003098BCA}"/>
              </a:ext>
            </a:extLst>
          </p:cNvPr>
          <p:cNvSpPr>
            <a:spLocks noGrp="1"/>
          </p:cNvSpPr>
          <p:nvPr>
            <p:ph type="body" sz="quarter" idx="16" hasCustomPrompt="1"/>
          </p:nvPr>
        </p:nvSpPr>
        <p:spPr>
          <a:xfrm>
            <a:off x="7495455" y="719175"/>
            <a:ext cx="3081036" cy="540763"/>
          </a:xfrm>
          <a:prstGeom prst="rect">
            <a:avLst/>
          </a:prstGeom>
        </p:spPr>
        <p:txBody>
          <a:bodyPr/>
          <a:lstStyle>
            <a:lvl2pPr marL="0" indent="0" algn="ctr">
              <a:spcBef>
                <a:spcPts val="0"/>
              </a:spcBef>
              <a:buNone/>
              <a:defRPr sz="2400">
                <a:solidFill>
                  <a:schemeClr val="bg1"/>
                </a:solidFill>
              </a:defRPr>
            </a:lvl2pPr>
          </a:lstStyle>
          <a:p>
            <a:pPr lvl="1"/>
            <a:r>
              <a:rPr lang="hu-HU" dirty="0"/>
              <a:t>Vezetői összefoglaló</a:t>
            </a:r>
          </a:p>
        </p:txBody>
      </p:sp>
      <p:pic>
        <p:nvPicPr>
          <p:cNvPr id="15" name="Kép 14">
            <a:extLst>
              <a:ext uri="{FF2B5EF4-FFF2-40B4-BE49-F238E27FC236}">
                <a16:creationId xmlns:a16="http://schemas.microsoft.com/office/drawing/2014/main" xmlns="" id="{97A05F00-86B5-4B5C-98A7-EEC29DC63CCA}"/>
              </a:ext>
            </a:extLst>
          </p:cNvPr>
          <p:cNvPicPr>
            <a:picLocks noChangeAspect="1"/>
          </p:cNvPicPr>
          <p:nvPr userDrawn="1"/>
        </p:nvPicPr>
        <p:blipFill>
          <a:blip r:embed="rId2"/>
          <a:stretch>
            <a:fillRect/>
          </a:stretch>
        </p:blipFill>
        <p:spPr>
          <a:xfrm>
            <a:off x="462558" y="534776"/>
            <a:ext cx="1037746" cy="1037746"/>
          </a:xfrm>
          <a:prstGeom prst="rect">
            <a:avLst/>
          </a:prstGeom>
        </p:spPr>
      </p:pic>
    </p:spTree>
    <p:extLst>
      <p:ext uri="{BB962C8B-B14F-4D97-AF65-F5344CB8AC3E}">
        <p14:creationId xmlns:p14="http://schemas.microsoft.com/office/powerpoint/2010/main" val="2242429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ÚJ Tartalomjegyzék">
    <p:bg>
      <p:bgPr>
        <a:solidFill>
          <a:schemeClr val="bg1"/>
        </a:solidFill>
        <a:effectLst/>
      </p:bgPr>
    </p:bg>
    <p:spTree>
      <p:nvGrpSpPr>
        <p:cNvPr id="1" name=""/>
        <p:cNvGrpSpPr/>
        <p:nvPr/>
      </p:nvGrpSpPr>
      <p:grpSpPr>
        <a:xfrm>
          <a:off x="0" y="0"/>
          <a:ext cx="0" cy="0"/>
          <a:chOff x="0" y="0"/>
          <a:chExt cx="0" cy="0"/>
        </a:xfrm>
      </p:grpSpPr>
      <p:sp>
        <p:nvSpPr>
          <p:cNvPr id="28" name="Slide Number Placeholder 5"/>
          <p:cNvSpPr>
            <a:spLocks noGrp="1"/>
          </p:cNvSpPr>
          <p:nvPr>
            <p:ph type="sldNum" sz="quarter" idx="4"/>
          </p:nvPr>
        </p:nvSpPr>
        <p:spPr>
          <a:xfrm>
            <a:off x="14253206" y="8337952"/>
            <a:ext cx="1379346" cy="224366"/>
          </a:xfrm>
          <a:prstGeom prst="rect">
            <a:avLst/>
          </a:prstGeom>
        </p:spPr>
        <p:txBody>
          <a:bodyPr vert="horz" wrap="square" lIns="0" tIns="0" rIns="0" bIns="0" rtlCol="0">
            <a:spAutoFit/>
          </a:bodyPr>
          <a:lstStyle>
            <a:lvl1pPr algn="r">
              <a:defRPr lang="en-US" sz="1600">
                <a:solidFill>
                  <a:srgbClr val="212121"/>
                </a:solidFill>
                <a:latin typeface="Corbel"/>
                <a:cs typeface="Corbel"/>
              </a:defRPr>
            </a:lvl1pPr>
          </a:lstStyle>
          <a:p>
            <a:pPr marL="12699" defTabSz="914309">
              <a:lnSpc>
                <a:spcPts val="1670"/>
              </a:lnSpc>
            </a:pPr>
            <a:fld id="{2C4C961D-5F87-8841-88C4-1EF2ACEF4EE8}" type="slidenum">
              <a:rPr lang="uk-UA" smtClean="0"/>
              <a:pPr marL="12699" defTabSz="914309">
                <a:lnSpc>
                  <a:spcPts val="1670"/>
                </a:lnSpc>
              </a:pPr>
              <a:t>‹#›</a:t>
            </a:fld>
            <a:endParaRPr lang="uk-UA"/>
          </a:p>
        </p:txBody>
      </p:sp>
      <p:sp>
        <p:nvSpPr>
          <p:cNvPr id="8" name="Lekerekített téglalap 8">
            <a:extLst>
              <a:ext uri="{FF2B5EF4-FFF2-40B4-BE49-F238E27FC236}">
                <a16:creationId xmlns:a16="http://schemas.microsoft.com/office/drawing/2014/main" xmlns="" id="{F8A9A995-EC33-4C4C-9EDD-BC96E38A74A2}"/>
              </a:ext>
            </a:extLst>
          </p:cNvPr>
          <p:cNvSpPr/>
          <p:nvPr userDrawn="1"/>
        </p:nvSpPr>
        <p:spPr>
          <a:xfrm>
            <a:off x="1923964" y="1719294"/>
            <a:ext cx="13211334" cy="6229903"/>
          </a:xfrm>
          <a:prstGeom prst="roundRect">
            <a:avLst>
              <a:gd name="adj" fmla="val 4110"/>
            </a:avLst>
          </a:prstGeom>
          <a:solidFill>
            <a:schemeClr val="bg1"/>
          </a:solidFill>
          <a:ln>
            <a:solidFill>
              <a:schemeClr val="bg1">
                <a:lumMod val="95000"/>
              </a:schemeClr>
            </a:solidFill>
          </a:ln>
          <a:effectLst>
            <a:outerShdw blurRad="635000" dist="76200" dir="2700000" sx="97000" sy="97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1" tIns="35996" rIns="91431" bIns="45716" numCol="1" spcCol="0" rtlCol="0" fromWordArt="0" anchor="ctr" anchorCtr="0" forceAA="0" compatLnSpc="1">
            <a:prstTxWarp prst="textNoShape">
              <a:avLst/>
            </a:prstTxWarp>
            <a:noAutofit/>
          </a:bodyPr>
          <a:lstStyle/>
          <a:p>
            <a:r>
              <a:rPr lang="hu-HU" sz="2400" b="1" dirty="0">
                <a:solidFill>
                  <a:schemeClr val="tx1"/>
                </a:solidFill>
                <a:latin typeface="+mj-lt"/>
                <a:ea typeface="Roboto Light" panose="02000000000000000000" pitchFamily="2" charset="0"/>
                <a:cs typeface="Roboto" panose="020B0604020202020204" charset="0"/>
              </a:rPr>
              <a:t>    </a:t>
            </a:r>
            <a:endParaRPr lang="en-US" sz="2800" dirty="0">
              <a:solidFill>
                <a:schemeClr val="tx1"/>
              </a:solidFill>
              <a:latin typeface="+mj-lt"/>
              <a:ea typeface="Roboto Light" panose="02000000000000000000" pitchFamily="2" charset="0"/>
            </a:endParaRPr>
          </a:p>
        </p:txBody>
      </p:sp>
      <p:sp>
        <p:nvSpPr>
          <p:cNvPr id="12" name="Title Placeholder 13">
            <a:extLst>
              <a:ext uri="{FF2B5EF4-FFF2-40B4-BE49-F238E27FC236}">
                <a16:creationId xmlns:a16="http://schemas.microsoft.com/office/drawing/2014/main" xmlns="" id="{E02DE1E2-21DA-4FDF-BAF9-61C4788A7C28}"/>
              </a:ext>
            </a:extLst>
          </p:cNvPr>
          <p:cNvSpPr>
            <a:spLocks noGrp="1"/>
          </p:cNvSpPr>
          <p:nvPr>
            <p:ph type="title" hasCustomPrompt="1"/>
          </p:nvPr>
        </p:nvSpPr>
        <p:spPr>
          <a:xfrm>
            <a:off x="1923964" y="738431"/>
            <a:ext cx="13211334" cy="592106"/>
          </a:xfrm>
          <a:prstGeom prst="rect">
            <a:avLst/>
          </a:prstGeom>
        </p:spPr>
        <p:txBody>
          <a:bodyPr vert="horz" lIns="91440" tIns="45720" rIns="91440" bIns="45720" rtlCol="0" anchor="ctr">
            <a:normAutofit/>
          </a:bodyPr>
          <a:lstStyle>
            <a:lvl1pPr>
              <a:defRPr/>
            </a:lvl1pPr>
          </a:lstStyle>
          <a:p>
            <a:r>
              <a:rPr lang="hu-HU" dirty="0"/>
              <a:t>Tartalomjegyzék</a:t>
            </a:r>
            <a:endParaRPr lang="en-US" dirty="0"/>
          </a:p>
        </p:txBody>
      </p:sp>
      <p:sp>
        <p:nvSpPr>
          <p:cNvPr id="14" name="Date Placeholder 5">
            <a:extLst>
              <a:ext uri="{FF2B5EF4-FFF2-40B4-BE49-F238E27FC236}">
                <a16:creationId xmlns:a16="http://schemas.microsoft.com/office/drawing/2014/main" xmlns="" id="{C50A99B9-01E2-4A18-B4A2-F4AF3C3D8DF6}"/>
              </a:ext>
            </a:extLst>
          </p:cNvPr>
          <p:cNvSpPr txBox="1">
            <a:spLocks/>
          </p:cNvSpPr>
          <p:nvPr userDrawn="1"/>
        </p:nvSpPr>
        <p:spPr>
          <a:xfrm>
            <a:off x="453573" y="8329989"/>
            <a:ext cx="5747658" cy="486833"/>
          </a:xfrm>
          <a:prstGeom prst="rect">
            <a:avLst/>
          </a:prstGeom>
        </p:spPr>
        <p:txBody>
          <a:bodyPr vert="horz" lIns="121908" tIns="60954" rIns="121908" bIns="60954" rtlCol="0" anchor="ctr"/>
          <a:lstStyle>
            <a:defPPr>
              <a:defRPr lang="en-US"/>
            </a:defPPr>
            <a:lvl1pPr marL="0" algn="l" defTabSz="914400" rtl="0" eaLnBrk="1" latinLnBrk="0" hangingPunct="1">
              <a:defRPr sz="1200" kern="1200">
                <a:solidFill>
                  <a:schemeClr val="tx1">
                    <a:tint val="75000"/>
                  </a:schemeClr>
                </a:solidFill>
                <a:latin typeface="Gotham Medium" pitchFamily="2" charset="0"/>
                <a:ea typeface="+mn-ea"/>
                <a:cs typeface="Gotham Medium"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67" b="1" dirty="0" err="1">
                <a:solidFill>
                  <a:schemeClr val="tx1"/>
                </a:solidFill>
              </a:rPr>
              <a:t>Neticle</a:t>
            </a:r>
            <a:endParaRPr lang="en-US" sz="1467" dirty="0">
              <a:solidFill>
                <a:schemeClr val="tx1"/>
              </a:solidFill>
              <a:latin typeface="Gotham Book" pitchFamily="2" charset="0"/>
              <a:cs typeface="Gotham Book" pitchFamily="2" charset="0"/>
            </a:endParaRPr>
          </a:p>
        </p:txBody>
      </p:sp>
      <p:sp>
        <p:nvSpPr>
          <p:cNvPr id="3" name="Szöveg helye 2">
            <a:extLst>
              <a:ext uri="{FF2B5EF4-FFF2-40B4-BE49-F238E27FC236}">
                <a16:creationId xmlns:a16="http://schemas.microsoft.com/office/drawing/2014/main" xmlns="" id="{C354EBA9-7BEF-4AE1-A959-7535A7B52C35}"/>
              </a:ext>
            </a:extLst>
          </p:cNvPr>
          <p:cNvSpPr>
            <a:spLocks noGrp="1"/>
          </p:cNvSpPr>
          <p:nvPr>
            <p:ph type="body" sz="quarter" idx="10"/>
          </p:nvPr>
        </p:nvSpPr>
        <p:spPr>
          <a:xfrm>
            <a:off x="2417527" y="2343150"/>
            <a:ext cx="12286050" cy="5238750"/>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pic>
        <p:nvPicPr>
          <p:cNvPr id="4" name="Kép 3">
            <a:extLst>
              <a:ext uri="{FF2B5EF4-FFF2-40B4-BE49-F238E27FC236}">
                <a16:creationId xmlns:a16="http://schemas.microsoft.com/office/drawing/2014/main" xmlns="" id="{0EEB897F-789F-465D-872A-A3A817A8D960}"/>
              </a:ext>
            </a:extLst>
          </p:cNvPr>
          <p:cNvPicPr>
            <a:picLocks noChangeAspect="1"/>
          </p:cNvPicPr>
          <p:nvPr userDrawn="1"/>
        </p:nvPicPr>
        <p:blipFill>
          <a:blip r:embed="rId2"/>
          <a:stretch>
            <a:fillRect/>
          </a:stretch>
        </p:blipFill>
        <p:spPr>
          <a:xfrm>
            <a:off x="462558" y="534776"/>
            <a:ext cx="1037746" cy="1037746"/>
          </a:xfrm>
          <a:prstGeom prst="rect">
            <a:avLst/>
          </a:prstGeom>
        </p:spPr>
      </p:pic>
    </p:spTree>
    <p:extLst>
      <p:ext uri="{BB962C8B-B14F-4D97-AF65-F5344CB8AC3E}">
        <p14:creationId xmlns:p14="http://schemas.microsoft.com/office/powerpoint/2010/main" val="1911003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ÚJ Tartalomjegyzék">
    <p:bg>
      <p:bgPr>
        <a:solidFill>
          <a:schemeClr val="bg1"/>
        </a:solidFill>
        <a:effectLst/>
      </p:bgPr>
    </p:bg>
    <p:spTree>
      <p:nvGrpSpPr>
        <p:cNvPr id="1" name=""/>
        <p:cNvGrpSpPr/>
        <p:nvPr/>
      </p:nvGrpSpPr>
      <p:grpSpPr>
        <a:xfrm>
          <a:off x="0" y="0"/>
          <a:ext cx="0" cy="0"/>
          <a:chOff x="0" y="0"/>
          <a:chExt cx="0" cy="0"/>
        </a:xfrm>
      </p:grpSpPr>
      <p:sp>
        <p:nvSpPr>
          <p:cNvPr id="9" name="Lekerekített téglalap 8">
            <a:extLst>
              <a:ext uri="{FF2B5EF4-FFF2-40B4-BE49-F238E27FC236}">
                <a16:creationId xmlns:a16="http://schemas.microsoft.com/office/drawing/2014/main" xmlns="" id="{C168E60B-EB39-46EA-BD96-629B2503B8C2}"/>
              </a:ext>
            </a:extLst>
          </p:cNvPr>
          <p:cNvSpPr/>
          <p:nvPr userDrawn="1"/>
        </p:nvSpPr>
        <p:spPr>
          <a:xfrm>
            <a:off x="8529631" y="1719294"/>
            <a:ext cx="6204036" cy="6229903"/>
          </a:xfrm>
          <a:prstGeom prst="roundRect">
            <a:avLst>
              <a:gd name="adj" fmla="val 4110"/>
            </a:avLst>
          </a:prstGeom>
          <a:solidFill>
            <a:schemeClr val="bg1"/>
          </a:solidFill>
          <a:ln>
            <a:solidFill>
              <a:schemeClr val="bg1">
                <a:lumMod val="95000"/>
              </a:schemeClr>
            </a:solidFill>
          </a:ln>
          <a:effectLst>
            <a:outerShdw blurRad="635000" dist="76200" dir="2700000" sx="97000" sy="97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1" tIns="35996" rIns="91431" bIns="45716" numCol="1" spcCol="0" rtlCol="0" fromWordArt="0" anchor="ctr" anchorCtr="0" forceAA="0" compatLnSpc="1">
            <a:prstTxWarp prst="textNoShape">
              <a:avLst/>
            </a:prstTxWarp>
            <a:noAutofit/>
          </a:bodyPr>
          <a:lstStyle/>
          <a:p>
            <a:r>
              <a:rPr lang="hu-HU" sz="2400" b="1" dirty="0">
                <a:solidFill>
                  <a:schemeClr val="tx1"/>
                </a:solidFill>
                <a:latin typeface="+mj-lt"/>
                <a:ea typeface="Roboto Light" panose="02000000000000000000" pitchFamily="2" charset="0"/>
                <a:cs typeface="Roboto" panose="020B0604020202020204" charset="0"/>
              </a:rPr>
              <a:t>    </a:t>
            </a:r>
            <a:endParaRPr lang="en-US" sz="2800" dirty="0">
              <a:solidFill>
                <a:schemeClr val="tx1"/>
              </a:solidFill>
              <a:latin typeface="+mj-lt"/>
              <a:ea typeface="Roboto Light" panose="02000000000000000000" pitchFamily="2" charset="0"/>
            </a:endParaRPr>
          </a:p>
        </p:txBody>
      </p:sp>
      <p:sp>
        <p:nvSpPr>
          <p:cNvPr id="28" name="Slide Number Placeholder 5"/>
          <p:cNvSpPr>
            <a:spLocks noGrp="1"/>
          </p:cNvSpPr>
          <p:nvPr>
            <p:ph type="sldNum" sz="quarter" idx="4"/>
          </p:nvPr>
        </p:nvSpPr>
        <p:spPr>
          <a:xfrm>
            <a:off x="14253206" y="8337952"/>
            <a:ext cx="1379346" cy="224366"/>
          </a:xfrm>
          <a:prstGeom prst="rect">
            <a:avLst/>
          </a:prstGeom>
        </p:spPr>
        <p:txBody>
          <a:bodyPr vert="horz" wrap="square" lIns="0" tIns="0" rIns="0" bIns="0" rtlCol="0">
            <a:spAutoFit/>
          </a:bodyPr>
          <a:lstStyle>
            <a:lvl1pPr algn="r">
              <a:defRPr lang="en-US" sz="1600">
                <a:solidFill>
                  <a:srgbClr val="212121"/>
                </a:solidFill>
                <a:latin typeface="Corbel"/>
                <a:cs typeface="Corbel"/>
              </a:defRPr>
            </a:lvl1pPr>
          </a:lstStyle>
          <a:p>
            <a:pPr marL="12699" defTabSz="914309">
              <a:lnSpc>
                <a:spcPts val="1670"/>
              </a:lnSpc>
            </a:pPr>
            <a:fld id="{2C4C961D-5F87-8841-88C4-1EF2ACEF4EE8}" type="slidenum">
              <a:rPr lang="uk-UA" smtClean="0"/>
              <a:pPr marL="12699" defTabSz="914309">
                <a:lnSpc>
                  <a:spcPts val="1670"/>
                </a:lnSpc>
              </a:pPr>
              <a:t>‹#›</a:t>
            </a:fld>
            <a:endParaRPr lang="uk-UA"/>
          </a:p>
        </p:txBody>
      </p:sp>
      <p:sp>
        <p:nvSpPr>
          <p:cNvPr id="8" name="Lekerekített téglalap 8">
            <a:extLst>
              <a:ext uri="{FF2B5EF4-FFF2-40B4-BE49-F238E27FC236}">
                <a16:creationId xmlns:a16="http://schemas.microsoft.com/office/drawing/2014/main" xmlns="" id="{F8A9A995-EC33-4C4C-9EDD-BC96E38A74A2}"/>
              </a:ext>
            </a:extLst>
          </p:cNvPr>
          <p:cNvSpPr/>
          <p:nvPr userDrawn="1"/>
        </p:nvSpPr>
        <p:spPr>
          <a:xfrm>
            <a:off x="1923964" y="1719294"/>
            <a:ext cx="6204036" cy="6229903"/>
          </a:xfrm>
          <a:prstGeom prst="roundRect">
            <a:avLst>
              <a:gd name="adj" fmla="val 4110"/>
            </a:avLst>
          </a:prstGeom>
          <a:solidFill>
            <a:schemeClr val="bg1"/>
          </a:solidFill>
          <a:ln>
            <a:solidFill>
              <a:schemeClr val="bg1">
                <a:lumMod val="95000"/>
              </a:schemeClr>
            </a:solidFill>
          </a:ln>
          <a:effectLst>
            <a:outerShdw blurRad="635000" dist="76200" dir="2700000" sx="97000" sy="97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1" tIns="35996" rIns="91431" bIns="45716" numCol="1" spcCol="0" rtlCol="0" fromWordArt="0" anchor="ctr" anchorCtr="0" forceAA="0" compatLnSpc="1">
            <a:prstTxWarp prst="textNoShape">
              <a:avLst/>
            </a:prstTxWarp>
            <a:noAutofit/>
          </a:bodyPr>
          <a:lstStyle/>
          <a:p>
            <a:r>
              <a:rPr lang="hu-HU" sz="2400" b="1" dirty="0">
                <a:solidFill>
                  <a:schemeClr val="tx1"/>
                </a:solidFill>
                <a:latin typeface="+mj-lt"/>
                <a:ea typeface="Roboto Light" panose="02000000000000000000" pitchFamily="2" charset="0"/>
                <a:cs typeface="Roboto" panose="020B0604020202020204" charset="0"/>
              </a:rPr>
              <a:t>    </a:t>
            </a:r>
            <a:endParaRPr lang="en-US" sz="2800" dirty="0">
              <a:solidFill>
                <a:schemeClr val="tx1"/>
              </a:solidFill>
              <a:latin typeface="+mj-lt"/>
              <a:ea typeface="Roboto Light" panose="02000000000000000000" pitchFamily="2" charset="0"/>
            </a:endParaRPr>
          </a:p>
        </p:txBody>
      </p:sp>
      <p:sp>
        <p:nvSpPr>
          <p:cNvPr id="12" name="Title Placeholder 13">
            <a:extLst>
              <a:ext uri="{FF2B5EF4-FFF2-40B4-BE49-F238E27FC236}">
                <a16:creationId xmlns:a16="http://schemas.microsoft.com/office/drawing/2014/main" xmlns="" id="{E02DE1E2-21DA-4FDF-BAF9-61C4788A7C28}"/>
              </a:ext>
            </a:extLst>
          </p:cNvPr>
          <p:cNvSpPr>
            <a:spLocks noGrp="1"/>
          </p:cNvSpPr>
          <p:nvPr>
            <p:ph type="title" hasCustomPrompt="1"/>
          </p:nvPr>
        </p:nvSpPr>
        <p:spPr>
          <a:xfrm>
            <a:off x="1923964" y="738431"/>
            <a:ext cx="13211334" cy="592106"/>
          </a:xfrm>
          <a:prstGeom prst="rect">
            <a:avLst/>
          </a:prstGeom>
        </p:spPr>
        <p:txBody>
          <a:bodyPr vert="horz" lIns="91440" tIns="45720" rIns="91440" bIns="45720" rtlCol="0" anchor="ctr">
            <a:normAutofit/>
          </a:bodyPr>
          <a:lstStyle>
            <a:lvl1pPr>
              <a:defRPr/>
            </a:lvl1pPr>
          </a:lstStyle>
          <a:p>
            <a:r>
              <a:rPr lang="hu-HU" dirty="0"/>
              <a:t>Tartalomjegyzék</a:t>
            </a:r>
            <a:endParaRPr lang="en-US" dirty="0"/>
          </a:p>
        </p:txBody>
      </p:sp>
      <p:sp>
        <p:nvSpPr>
          <p:cNvPr id="14" name="Date Placeholder 5">
            <a:extLst>
              <a:ext uri="{FF2B5EF4-FFF2-40B4-BE49-F238E27FC236}">
                <a16:creationId xmlns:a16="http://schemas.microsoft.com/office/drawing/2014/main" xmlns="" id="{C50A99B9-01E2-4A18-B4A2-F4AF3C3D8DF6}"/>
              </a:ext>
            </a:extLst>
          </p:cNvPr>
          <p:cNvSpPr txBox="1">
            <a:spLocks/>
          </p:cNvSpPr>
          <p:nvPr userDrawn="1"/>
        </p:nvSpPr>
        <p:spPr>
          <a:xfrm>
            <a:off x="453573" y="8329989"/>
            <a:ext cx="5747658" cy="486833"/>
          </a:xfrm>
          <a:prstGeom prst="rect">
            <a:avLst/>
          </a:prstGeom>
        </p:spPr>
        <p:txBody>
          <a:bodyPr vert="horz" lIns="121908" tIns="60954" rIns="121908" bIns="60954" rtlCol="0" anchor="ctr"/>
          <a:lstStyle>
            <a:defPPr>
              <a:defRPr lang="en-US"/>
            </a:defPPr>
            <a:lvl1pPr marL="0" algn="l" defTabSz="914400" rtl="0" eaLnBrk="1" latinLnBrk="0" hangingPunct="1">
              <a:defRPr sz="1200" kern="1200">
                <a:solidFill>
                  <a:schemeClr val="tx1">
                    <a:tint val="75000"/>
                  </a:schemeClr>
                </a:solidFill>
                <a:latin typeface="Gotham Medium" pitchFamily="2" charset="0"/>
                <a:ea typeface="+mn-ea"/>
                <a:cs typeface="Gotham Medium"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67" b="1" dirty="0" err="1">
                <a:solidFill>
                  <a:schemeClr val="tx1"/>
                </a:solidFill>
              </a:rPr>
              <a:t>Neticl</a:t>
            </a:r>
            <a:r>
              <a:rPr lang="hu-HU" sz="1867" b="1" dirty="0">
                <a:solidFill>
                  <a:schemeClr val="tx1"/>
                </a:solidFill>
              </a:rPr>
              <a:t>e</a:t>
            </a:r>
            <a:endParaRPr lang="en-US" sz="1467" dirty="0">
              <a:solidFill>
                <a:schemeClr val="tx1"/>
              </a:solidFill>
              <a:latin typeface="Gotham Book" pitchFamily="2" charset="0"/>
              <a:cs typeface="Gotham Book" pitchFamily="2" charset="0"/>
            </a:endParaRPr>
          </a:p>
        </p:txBody>
      </p:sp>
      <p:sp>
        <p:nvSpPr>
          <p:cNvPr id="3" name="Szöveg helye 2">
            <a:extLst>
              <a:ext uri="{FF2B5EF4-FFF2-40B4-BE49-F238E27FC236}">
                <a16:creationId xmlns:a16="http://schemas.microsoft.com/office/drawing/2014/main" xmlns="" id="{C354EBA9-7BEF-4AE1-A959-7535A7B52C35}"/>
              </a:ext>
            </a:extLst>
          </p:cNvPr>
          <p:cNvSpPr>
            <a:spLocks noGrp="1"/>
          </p:cNvSpPr>
          <p:nvPr>
            <p:ph type="body" sz="quarter" idx="10"/>
          </p:nvPr>
        </p:nvSpPr>
        <p:spPr>
          <a:xfrm>
            <a:off x="2401781" y="2343150"/>
            <a:ext cx="5248402" cy="5238750"/>
          </a:xfrm>
          <a:prstGeom prst="rect">
            <a:avLst/>
          </a:prstGeom>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Tartalom helye 3">
            <a:extLst>
              <a:ext uri="{FF2B5EF4-FFF2-40B4-BE49-F238E27FC236}">
                <a16:creationId xmlns:a16="http://schemas.microsoft.com/office/drawing/2014/main" xmlns="" id="{CE3BB1A4-2C55-4BFA-80A8-E1CE482145A9}"/>
              </a:ext>
            </a:extLst>
          </p:cNvPr>
          <p:cNvSpPr>
            <a:spLocks noGrp="1"/>
          </p:cNvSpPr>
          <p:nvPr>
            <p:ph sz="quarter" idx="11"/>
          </p:nvPr>
        </p:nvSpPr>
        <p:spPr>
          <a:xfrm>
            <a:off x="9019421" y="2343150"/>
            <a:ext cx="5233785" cy="5238750"/>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pic>
        <p:nvPicPr>
          <p:cNvPr id="10" name="Kép 9">
            <a:extLst>
              <a:ext uri="{FF2B5EF4-FFF2-40B4-BE49-F238E27FC236}">
                <a16:creationId xmlns:a16="http://schemas.microsoft.com/office/drawing/2014/main" xmlns="" id="{9FFCA4D0-66AE-4709-A188-27FF35A511B4}"/>
              </a:ext>
            </a:extLst>
          </p:cNvPr>
          <p:cNvPicPr>
            <a:picLocks noChangeAspect="1"/>
          </p:cNvPicPr>
          <p:nvPr userDrawn="1"/>
        </p:nvPicPr>
        <p:blipFill>
          <a:blip r:embed="rId2"/>
          <a:stretch>
            <a:fillRect/>
          </a:stretch>
        </p:blipFill>
        <p:spPr>
          <a:xfrm>
            <a:off x="462558" y="534776"/>
            <a:ext cx="1037746" cy="1037746"/>
          </a:xfrm>
          <a:prstGeom prst="rect">
            <a:avLst/>
          </a:prstGeom>
        </p:spPr>
      </p:pic>
    </p:spTree>
    <p:extLst>
      <p:ext uri="{BB962C8B-B14F-4D97-AF65-F5344CB8AC3E}">
        <p14:creationId xmlns:p14="http://schemas.microsoft.com/office/powerpoint/2010/main" val="158323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lválasztó">
    <p:spTree>
      <p:nvGrpSpPr>
        <p:cNvPr id="1" name=""/>
        <p:cNvGrpSpPr/>
        <p:nvPr/>
      </p:nvGrpSpPr>
      <p:grpSpPr>
        <a:xfrm>
          <a:off x="0" y="0"/>
          <a:ext cx="0" cy="0"/>
          <a:chOff x="0" y="0"/>
          <a:chExt cx="0" cy="0"/>
        </a:xfrm>
      </p:grpSpPr>
      <p:pic>
        <p:nvPicPr>
          <p:cNvPr id="7" name="Kép 6" descr="A képen madár látható&#10;&#10;Automatikusan generált leírás">
            <a:extLst>
              <a:ext uri="{FF2B5EF4-FFF2-40B4-BE49-F238E27FC236}">
                <a16:creationId xmlns:a16="http://schemas.microsoft.com/office/drawing/2014/main" xmlns="" id="{5CD156DB-2745-4ACC-A7A9-7DDCD87068A6}"/>
              </a:ext>
            </a:extLst>
          </p:cNvPr>
          <p:cNvPicPr>
            <a:picLocks noChangeAspect="1"/>
          </p:cNvPicPr>
          <p:nvPr userDrawn="1"/>
        </p:nvPicPr>
        <p:blipFill rotWithShape="1">
          <a:blip r:embed="rId2">
            <a:alphaModFix amt="59000"/>
          </a:blip>
          <a:srcRect l="15222" r="51532"/>
          <a:stretch/>
        </p:blipFill>
        <p:spPr>
          <a:xfrm>
            <a:off x="0" y="9064"/>
            <a:ext cx="6196995" cy="9102359"/>
          </a:xfrm>
          <a:prstGeom prst="rect">
            <a:avLst/>
          </a:prstGeom>
        </p:spPr>
      </p:pic>
      <p:pic>
        <p:nvPicPr>
          <p:cNvPr id="4" name="Picture 3"/>
          <p:cNvPicPr>
            <a:picLocks noChangeAspect="1"/>
          </p:cNvPicPr>
          <p:nvPr userDrawn="1"/>
        </p:nvPicPr>
        <p:blipFill>
          <a:blip r:embed="rId3">
            <a:alphaModFix amt="0"/>
            <a:extLst>
              <a:ext uri="{28A0092B-C50C-407E-A947-70E740481C1C}">
                <a14:useLocalDpi xmlns:a14="http://schemas.microsoft.com/office/drawing/2010/main" val="0"/>
              </a:ext>
            </a:extLst>
          </a:blip>
          <a:stretch>
            <a:fillRect/>
          </a:stretch>
        </p:blipFill>
        <p:spPr>
          <a:xfrm>
            <a:off x="6196995" y="0"/>
            <a:ext cx="10059005" cy="9144000"/>
          </a:xfrm>
          <a:prstGeom prst="rect">
            <a:avLst/>
          </a:prstGeom>
          <a:solidFill>
            <a:schemeClr val="bg1"/>
          </a:solidFill>
          <a:effectLst>
            <a:outerShdw blurRad="787400" dist="38100" dir="2700000" algn="tl" rotWithShape="0">
              <a:prstClr val="black">
                <a:alpha val="20000"/>
              </a:prstClr>
            </a:outerShdw>
          </a:effectLst>
        </p:spPr>
      </p:pic>
      <p:sp>
        <p:nvSpPr>
          <p:cNvPr id="11" name="Title 8"/>
          <p:cNvSpPr>
            <a:spLocks noGrp="1"/>
          </p:cNvSpPr>
          <p:nvPr>
            <p:ph type="title" hasCustomPrompt="1"/>
          </p:nvPr>
        </p:nvSpPr>
        <p:spPr>
          <a:xfrm>
            <a:off x="7930844" y="4190911"/>
            <a:ext cx="7400423" cy="738664"/>
          </a:xfrm>
          <a:prstGeom prst="rect">
            <a:avLst/>
          </a:prstGeom>
        </p:spPr>
        <p:txBody>
          <a:bodyPr vert="horz" wrap="square" lIns="0" tIns="0" rIns="0" bIns="0" rtlCol="0">
            <a:spAutoFit/>
          </a:bodyPr>
          <a:lstStyle>
            <a:lvl1pPr>
              <a:defRPr lang="en-US" sz="4800"/>
            </a:lvl1pPr>
          </a:lstStyle>
          <a:p>
            <a:pPr marL="12699" lvl="0">
              <a:lnSpc>
                <a:spcPct val="100000"/>
              </a:lnSpc>
            </a:pPr>
            <a:r>
              <a:rPr lang="en-US" dirty="0" err="1"/>
              <a:t>Szekciócím</a:t>
            </a:r>
            <a:endParaRPr lang="en-US" dirty="0"/>
          </a:p>
        </p:txBody>
      </p:sp>
      <p:pic>
        <p:nvPicPr>
          <p:cNvPr id="8" name="Kép 7">
            <a:extLst>
              <a:ext uri="{FF2B5EF4-FFF2-40B4-BE49-F238E27FC236}">
                <a16:creationId xmlns:a16="http://schemas.microsoft.com/office/drawing/2014/main" xmlns="" id="{B12D65C4-20A3-4038-8EEB-FF932D9E9DD7}"/>
              </a:ext>
            </a:extLst>
          </p:cNvPr>
          <p:cNvPicPr>
            <a:picLocks noChangeAspect="1"/>
          </p:cNvPicPr>
          <p:nvPr userDrawn="1"/>
        </p:nvPicPr>
        <p:blipFill>
          <a:blip r:embed="rId4"/>
          <a:stretch>
            <a:fillRect/>
          </a:stretch>
        </p:blipFill>
        <p:spPr>
          <a:xfrm>
            <a:off x="2533947" y="3888561"/>
            <a:ext cx="1269121" cy="1366879"/>
          </a:xfrm>
          <a:prstGeom prst="rect">
            <a:avLst/>
          </a:prstGeom>
        </p:spPr>
      </p:pic>
    </p:spTree>
    <p:extLst>
      <p:ext uri="{BB962C8B-B14F-4D97-AF65-F5344CB8AC3E}">
        <p14:creationId xmlns:p14="http://schemas.microsoft.com/office/powerpoint/2010/main" val="134737113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lválasztó szöveggel">
    <p:spTree>
      <p:nvGrpSpPr>
        <p:cNvPr id="1" name=""/>
        <p:cNvGrpSpPr/>
        <p:nvPr/>
      </p:nvGrpSpPr>
      <p:grpSpPr>
        <a:xfrm>
          <a:off x="0" y="0"/>
          <a:ext cx="0" cy="0"/>
          <a:chOff x="0" y="0"/>
          <a:chExt cx="0" cy="0"/>
        </a:xfrm>
      </p:grpSpPr>
      <p:pic>
        <p:nvPicPr>
          <p:cNvPr id="6" name="Kép 5" descr="A képen madár látható&#10;&#10;Automatikusan generált leírás">
            <a:extLst>
              <a:ext uri="{FF2B5EF4-FFF2-40B4-BE49-F238E27FC236}">
                <a16:creationId xmlns:a16="http://schemas.microsoft.com/office/drawing/2014/main" xmlns="" id="{E5BB7E40-4BED-4959-83FB-8EA8A96A5404}"/>
              </a:ext>
            </a:extLst>
          </p:cNvPr>
          <p:cNvPicPr>
            <a:picLocks noChangeAspect="1"/>
          </p:cNvPicPr>
          <p:nvPr userDrawn="1"/>
        </p:nvPicPr>
        <p:blipFill rotWithShape="1">
          <a:blip r:embed="rId2">
            <a:alphaModFix amt="59000"/>
          </a:blip>
          <a:srcRect l="40378" r="26375"/>
          <a:stretch/>
        </p:blipFill>
        <p:spPr>
          <a:xfrm>
            <a:off x="0" y="41642"/>
            <a:ext cx="6196995" cy="9102359"/>
          </a:xfrm>
          <a:prstGeom prst="rect">
            <a:avLst/>
          </a:prstGeom>
        </p:spPr>
      </p:pic>
      <p:pic>
        <p:nvPicPr>
          <p:cNvPr id="10" name="Picture 3">
            <a:extLst>
              <a:ext uri="{FF2B5EF4-FFF2-40B4-BE49-F238E27FC236}">
                <a16:creationId xmlns:a16="http://schemas.microsoft.com/office/drawing/2014/main" xmlns="" id="{B6794ED3-C749-4341-B86E-FF082FB8F068}"/>
              </a:ext>
            </a:extLst>
          </p:cNvPr>
          <p:cNvPicPr>
            <a:picLocks noChangeAspect="1"/>
          </p:cNvPicPr>
          <p:nvPr userDrawn="1"/>
        </p:nvPicPr>
        <p:blipFill>
          <a:blip r:embed="rId3">
            <a:alphaModFix amt="0"/>
            <a:extLst>
              <a:ext uri="{28A0092B-C50C-407E-A947-70E740481C1C}">
                <a14:useLocalDpi xmlns:a14="http://schemas.microsoft.com/office/drawing/2010/main" val="0"/>
              </a:ext>
            </a:extLst>
          </a:blip>
          <a:stretch>
            <a:fillRect/>
          </a:stretch>
        </p:blipFill>
        <p:spPr>
          <a:xfrm>
            <a:off x="6196995" y="0"/>
            <a:ext cx="10059005" cy="9144000"/>
          </a:xfrm>
          <a:prstGeom prst="rect">
            <a:avLst/>
          </a:prstGeom>
          <a:solidFill>
            <a:schemeClr val="bg1"/>
          </a:solidFill>
          <a:effectLst>
            <a:outerShdw blurRad="787400" dist="38100" dir="2700000" algn="tl" rotWithShape="0">
              <a:prstClr val="black">
                <a:alpha val="20000"/>
              </a:prstClr>
            </a:outerShdw>
          </a:effectLst>
        </p:spPr>
      </p:pic>
      <p:sp>
        <p:nvSpPr>
          <p:cNvPr id="11" name="Title 8"/>
          <p:cNvSpPr>
            <a:spLocks noGrp="1"/>
          </p:cNvSpPr>
          <p:nvPr>
            <p:ph type="title" hasCustomPrompt="1"/>
          </p:nvPr>
        </p:nvSpPr>
        <p:spPr>
          <a:xfrm>
            <a:off x="7930844" y="4190911"/>
            <a:ext cx="7400423" cy="738664"/>
          </a:xfrm>
          <a:prstGeom prst="rect">
            <a:avLst/>
          </a:prstGeom>
        </p:spPr>
        <p:txBody>
          <a:bodyPr vert="horz" wrap="square" lIns="0" tIns="0" rIns="0" bIns="0" rtlCol="0">
            <a:spAutoFit/>
          </a:bodyPr>
          <a:lstStyle>
            <a:lvl1pPr>
              <a:defRPr lang="en-US" sz="4800">
                <a:solidFill>
                  <a:srgbClr val="212121"/>
                </a:solidFill>
              </a:defRPr>
            </a:lvl1pPr>
          </a:lstStyle>
          <a:p>
            <a:pPr marL="12699" lvl="0">
              <a:lnSpc>
                <a:spcPct val="100000"/>
              </a:lnSpc>
            </a:pPr>
            <a:r>
              <a:rPr lang="en-US"/>
              <a:t>Szekciócím</a:t>
            </a:r>
          </a:p>
        </p:txBody>
      </p:sp>
      <p:sp>
        <p:nvSpPr>
          <p:cNvPr id="4" name="Text Placeholder 3"/>
          <p:cNvSpPr>
            <a:spLocks noGrp="1"/>
          </p:cNvSpPr>
          <p:nvPr>
            <p:ph type="body" sz="quarter" idx="10"/>
          </p:nvPr>
        </p:nvSpPr>
        <p:spPr>
          <a:xfrm>
            <a:off x="7930376" y="5207000"/>
            <a:ext cx="7400202" cy="2009974"/>
          </a:xfrm>
          <a:prstGeom prst="rect">
            <a:avLst/>
          </a:prstGeom>
        </p:spPr>
        <p:txBody>
          <a:bodyPr vert="horz" wrap="square" lIns="0" tIns="0" rIns="0" bIns="0" rtlCol="0">
            <a:spAutoFit/>
          </a:bodyPr>
          <a:lstStyle>
            <a:lvl1pPr>
              <a:buClr>
                <a:srgbClr val="0183DA"/>
              </a:buClr>
              <a:defRPr lang="en-US" sz="1800" spc="-5">
                <a:latin typeface="Corbel" charset="0"/>
                <a:ea typeface="Corbel" charset="0"/>
                <a:cs typeface="Corbel" charset="0"/>
              </a:defRPr>
            </a:lvl1pPr>
            <a:lvl2pPr>
              <a:buClr>
                <a:srgbClr val="0183DA"/>
              </a:buClr>
              <a:defRPr lang="en-US" sz="1800">
                <a:solidFill>
                  <a:schemeClr val="tx1"/>
                </a:solidFill>
                <a:latin typeface="Corbel" charset="0"/>
                <a:ea typeface="Corbel" charset="0"/>
                <a:cs typeface="Corbel" charset="0"/>
              </a:defRPr>
            </a:lvl2pPr>
            <a:lvl3pPr>
              <a:buClr>
                <a:srgbClr val="0183DA"/>
              </a:buClr>
              <a:defRPr lang="en-US" sz="1800">
                <a:solidFill>
                  <a:schemeClr val="tx1"/>
                </a:solidFill>
                <a:latin typeface="Corbel" charset="0"/>
                <a:ea typeface="Corbel" charset="0"/>
                <a:cs typeface="Corbel" charset="0"/>
              </a:defRPr>
            </a:lvl3pPr>
            <a:lvl4pPr>
              <a:buClr>
                <a:srgbClr val="0183DA"/>
              </a:buClr>
              <a:defRPr lang="en-US" sz="1800">
                <a:solidFill>
                  <a:schemeClr val="tx1"/>
                </a:solidFill>
                <a:latin typeface="Corbel" charset="0"/>
                <a:ea typeface="Corbel" charset="0"/>
                <a:cs typeface="Corbel" charset="0"/>
              </a:defRPr>
            </a:lvl4pPr>
            <a:lvl5pPr>
              <a:buClr>
                <a:srgbClr val="0183DA"/>
              </a:buClr>
              <a:defRPr lang="en-US" sz="1800">
                <a:solidFill>
                  <a:schemeClr val="tx1"/>
                </a:solidFill>
                <a:latin typeface="Corbel" charset="0"/>
                <a:ea typeface="Corbel" charset="0"/>
                <a:cs typeface="Corbel" charset="0"/>
              </a:defRPr>
            </a:lvl5pPr>
          </a:lstStyle>
          <a:p>
            <a:pPr marL="12699" marR="198735" lvl="0" defTabSz="1219139">
              <a:lnSpc>
                <a:spcPct val="115799"/>
              </a:lnSpc>
            </a:pPr>
            <a:r>
              <a:rPr lang="hu-HU" dirty="0"/>
              <a:t>Mintaszöveg szerkesztése</a:t>
            </a:r>
          </a:p>
          <a:p>
            <a:pPr marL="12699" marR="198735" lvl="1" defTabSz="1219139">
              <a:lnSpc>
                <a:spcPct val="115799"/>
              </a:lnSpc>
            </a:pPr>
            <a:r>
              <a:rPr lang="hu-HU" dirty="0"/>
              <a:t>Második szint</a:t>
            </a:r>
          </a:p>
          <a:p>
            <a:pPr marL="12699" marR="198735" lvl="2" defTabSz="1219139">
              <a:lnSpc>
                <a:spcPct val="115799"/>
              </a:lnSpc>
            </a:pPr>
            <a:r>
              <a:rPr lang="hu-HU" dirty="0"/>
              <a:t>Harmadik szint</a:t>
            </a:r>
          </a:p>
          <a:p>
            <a:pPr marL="12699" marR="198735" lvl="3" defTabSz="1219139">
              <a:lnSpc>
                <a:spcPct val="115799"/>
              </a:lnSpc>
            </a:pPr>
            <a:r>
              <a:rPr lang="hu-HU" dirty="0"/>
              <a:t>Negyedik szint</a:t>
            </a:r>
          </a:p>
          <a:p>
            <a:pPr marL="12699" marR="198735" lvl="4" defTabSz="1219139">
              <a:lnSpc>
                <a:spcPct val="115799"/>
              </a:lnSpc>
            </a:pPr>
            <a:r>
              <a:rPr lang="hu-HU" dirty="0"/>
              <a:t>Ötödik szint</a:t>
            </a:r>
            <a:endParaRPr lang="en-US" dirty="0"/>
          </a:p>
        </p:txBody>
      </p:sp>
      <p:pic>
        <p:nvPicPr>
          <p:cNvPr id="8" name="Kép 7">
            <a:extLst>
              <a:ext uri="{FF2B5EF4-FFF2-40B4-BE49-F238E27FC236}">
                <a16:creationId xmlns:a16="http://schemas.microsoft.com/office/drawing/2014/main" xmlns="" id="{BC4FD447-22B2-40BF-8886-1DFBB5C06C73}"/>
              </a:ext>
            </a:extLst>
          </p:cNvPr>
          <p:cNvPicPr>
            <a:picLocks noChangeAspect="1"/>
          </p:cNvPicPr>
          <p:nvPr userDrawn="1"/>
        </p:nvPicPr>
        <p:blipFill>
          <a:blip r:embed="rId4"/>
          <a:stretch>
            <a:fillRect/>
          </a:stretch>
        </p:blipFill>
        <p:spPr>
          <a:xfrm>
            <a:off x="2533947" y="3888561"/>
            <a:ext cx="1269121" cy="1366879"/>
          </a:xfrm>
          <a:prstGeom prst="rect">
            <a:avLst/>
          </a:prstGeom>
        </p:spPr>
      </p:pic>
    </p:spTree>
    <p:extLst>
      <p:ext uri="{BB962C8B-B14F-4D97-AF65-F5344CB8AC3E}">
        <p14:creationId xmlns:p14="http://schemas.microsoft.com/office/powerpoint/2010/main" val="496158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zöveges tartalom">
    <p:bg>
      <p:bgPr>
        <a:solidFill>
          <a:schemeClr val="bg1"/>
        </a:solidFill>
        <a:effectLst/>
      </p:bgPr>
    </p:bg>
    <p:spTree>
      <p:nvGrpSpPr>
        <p:cNvPr id="1" name=""/>
        <p:cNvGrpSpPr/>
        <p:nvPr/>
      </p:nvGrpSpPr>
      <p:grpSpPr>
        <a:xfrm>
          <a:off x="0" y="0"/>
          <a:ext cx="0" cy="0"/>
          <a:chOff x="0" y="0"/>
          <a:chExt cx="0" cy="0"/>
        </a:xfrm>
      </p:grpSpPr>
      <p:sp>
        <p:nvSpPr>
          <p:cNvPr id="20" name="Slide Number Placeholder 5"/>
          <p:cNvSpPr>
            <a:spLocks noGrp="1"/>
          </p:cNvSpPr>
          <p:nvPr>
            <p:ph type="sldNum" sz="quarter" idx="4"/>
          </p:nvPr>
        </p:nvSpPr>
        <p:spPr>
          <a:xfrm>
            <a:off x="14253206" y="8337952"/>
            <a:ext cx="1379346" cy="224366"/>
          </a:xfrm>
          <a:prstGeom prst="rect">
            <a:avLst/>
          </a:prstGeom>
        </p:spPr>
        <p:txBody>
          <a:bodyPr vert="horz" wrap="square" lIns="0" tIns="0" rIns="0" bIns="0" rtlCol="0">
            <a:spAutoFit/>
          </a:bodyPr>
          <a:lstStyle>
            <a:lvl1pPr algn="r">
              <a:defRPr lang="en-US" sz="1600">
                <a:solidFill>
                  <a:srgbClr val="212121"/>
                </a:solidFill>
                <a:latin typeface="Corbel"/>
                <a:cs typeface="Corbel"/>
              </a:defRPr>
            </a:lvl1pPr>
          </a:lstStyle>
          <a:p>
            <a:pPr marL="12699" defTabSz="914309">
              <a:lnSpc>
                <a:spcPts val="1670"/>
              </a:lnSpc>
            </a:pPr>
            <a:fld id="{2C4C961D-5F87-8841-88C4-1EF2ACEF4EE8}" type="slidenum">
              <a:rPr lang="uk-UA" smtClean="0"/>
              <a:pPr marL="12699" defTabSz="914309">
                <a:lnSpc>
                  <a:spcPts val="1670"/>
                </a:lnSpc>
              </a:pPr>
              <a:t>‹#›</a:t>
            </a:fld>
            <a:endParaRPr lang="uk-UA"/>
          </a:p>
        </p:txBody>
      </p:sp>
      <p:sp>
        <p:nvSpPr>
          <p:cNvPr id="21" name="Title Placeholder 13"/>
          <p:cNvSpPr>
            <a:spLocks noGrp="1"/>
          </p:cNvSpPr>
          <p:nvPr>
            <p:ph type="title"/>
          </p:nvPr>
        </p:nvSpPr>
        <p:spPr>
          <a:xfrm>
            <a:off x="1923964" y="738431"/>
            <a:ext cx="13211334" cy="592106"/>
          </a:xfrm>
          <a:prstGeom prst="rect">
            <a:avLst/>
          </a:prstGeom>
        </p:spPr>
        <p:txBody>
          <a:bodyPr vert="horz" lIns="91440" tIns="45720" rIns="91440" bIns="45720" rtlCol="0" anchor="ctr">
            <a:normAutofit/>
          </a:bodyPr>
          <a:lstStyle/>
          <a:p>
            <a:r>
              <a:rPr lang="hu-HU"/>
              <a:t>Mintacím szerkesztése</a:t>
            </a:r>
            <a:endParaRPr lang="en-US"/>
          </a:p>
        </p:txBody>
      </p:sp>
      <p:sp>
        <p:nvSpPr>
          <p:cNvPr id="25" name="Text Placeholder 24"/>
          <p:cNvSpPr>
            <a:spLocks noGrp="1"/>
          </p:cNvSpPr>
          <p:nvPr>
            <p:ph type="body" sz="quarter" idx="10"/>
          </p:nvPr>
        </p:nvSpPr>
        <p:spPr>
          <a:xfrm>
            <a:off x="1923448" y="1587500"/>
            <a:ext cx="13211471" cy="6438900"/>
          </a:xfrm>
          <a:prstGeom prst="rect">
            <a:avLst/>
          </a:prstGeom>
        </p:spPr>
        <p:txBody>
          <a:bodyPr/>
          <a:lstStyle>
            <a:lvl1pPr marL="304762" marR="0" indent="-304762" algn="l" defTabSz="1219048" rtl="0" eaLnBrk="1" fontAlgn="auto" latinLnBrk="0" hangingPunct="1">
              <a:lnSpc>
                <a:spcPct val="120000"/>
              </a:lnSpc>
              <a:spcBef>
                <a:spcPts val="1333"/>
              </a:spcBef>
              <a:spcAft>
                <a:spcPts val="0"/>
              </a:spcAft>
              <a:buClrTx/>
              <a:buSzTx/>
              <a:buFont typeface="Arial" panose="020B0604020202020204" pitchFamily="34" charset="0"/>
              <a:buChar char="•"/>
              <a:tabLst/>
              <a:defRPr/>
            </a:lvl1pPr>
            <a:lvl2pPr marL="914286" marR="0" indent="-304762" algn="l" defTabSz="1219048" rtl="0" eaLnBrk="1" fontAlgn="auto" latinLnBrk="0" hangingPunct="1">
              <a:lnSpc>
                <a:spcPct val="120000"/>
              </a:lnSpc>
              <a:spcBef>
                <a:spcPts val="667"/>
              </a:spcBef>
              <a:spcAft>
                <a:spcPts val="0"/>
              </a:spcAft>
              <a:buClrTx/>
              <a:buSzTx/>
              <a:buFont typeface="Arial" panose="020B0604020202020204" pitchFamily="34" charset="0"/>
              <a:buChar char="•"/>
              <a:tabLst/>
              <a:defRPr/>
            </a:lvl2pPr>
            <a:lvl3pPr marL="1523810" marR="0" indent="-304762" algn="l" defTabSz="1219048" rtl="0" eaLnBrk="1" fontAlgn="auto" latinLnBrk="0" hangingPunct="1">
              <a:lnSpc>
                <a:spcPct val="120000"/>
              </a:lnSpc>
              <a:spcBef>
                <a:spcPts val="667"/>
              </a:spcBef>
              <a:spcAft>
                <a:spcPts val="0"/>
              </a:spcAft>
              <a:buClrTx/>
              <a:buSzTx/>
              <a:buFont typeface="Arial" panose="020B0604020202020204" pitchFamily="34" charset="0"/>
              <a:buChar char="•"/>
              <a:tabLst/>
              <a:defRPr/>
            </a:lvl3pPr>
            <a:lvl4pPr marL="2133334" marR="0" indent="-304762" algn="l" defTabSz="1219048" rtl="0" eaLnBrk="1" fontAlgn="auto" latinLnBrk="0" hangingPunct="1">
              <a:lnSpc>
                <a:spcPct val="120000"/>
              </a:lnSpc>
              <a:spcBef>
                <a:spcPts val="667"/>
              </a:spcBef>
              <a:spcAft>
                <a:spcPts val="0"/>
              </a:spcAft>
              <a:buClrTx/>
              <a:buSzTx/>
              <a:buFont typeface="Arial" panose="020B0604020202020204" pitchFamily="34" charset="0"/>
              <a:buChar char="•"/>
              <a:tabLst/>
              <a:defRPr/>
            </a:lvl4pPr>
            <a:lvl5pPr marL="2742857" marR="0" indent="-304762" algn="l" defTabSz="1219048" rtl="0" eaLnBrk="1" fontAlgn="auto" latinLnBrk="0" hangingPunct="1">
              <a:lnSpc>
                <a:spcPct val="120000"/>
              </a:lnSpc>
              <a:spcBef>
                <a:spcPts val="667"/>
              </a:spcBef>
              <a:spcAft>
                <a:spcPts val="0"/>
              </a:spcAft>
              <a:buClrTx/>
              <a:buSzTx/>
              <a:buFont typeface="Arial" panose="020B0604020202020204" pitchFamily="34" charset="0"/>
              <a:buChar char="•"/>
              <a:tabLst/>
              <a:defRPr/>
            </a:lvl5pPr>
          </a:lstStyle>
          <a:p>
            <a:pPr marL="304762" marR="0" lvl="0" indent="-304762" algn="l" defTabSz="1219048" rtl="0" eaLnBrk="1" fontAlgn="auto" latinLnBrk="0" hangingPunct="1">
              <a:lnSpc>
                <a:spcPct val="120000"/>
              </a:lnSpc>
              <a:spcBef>
                <a:spcPts val="1333"/>
              </a:spcBef>
              <a:spcAft>
                <a:spcPts val="0"/>
              </a:spcAft>
              <a:buClrTx/>
              <a:buSzTx/>
              <a:buFont typeface="Arial" panose="020B0604020202020204" pitchFamily="34" charset="0"/>
              <a:buChar char="•"/>
              <a:tabLst/>
              <a:defRPr/>
            </a:pPr>
            <a:r>
              <a:rPr kumimoji="0" lang="hu-HU" sz="3200" b="0" i="0" u="none" strike="noStrike" kern="1200" cap="none" spc="0" normalizeH="0" baseline="0" noProof="0" dirty="0">
                <a:ln>
                  <a:noFill/>
                </a:ln>
                <a:solidFill>
                  <a:srgbClr val="212121"/>
                </a:solidFill>
                <a:effectLst/>
                <a:uLnTx/>
                <a:uFillTx/>
                <a:latin typeface="Corbel" charset="0"/>
              </a:rPr>
              <a:t>Mintaszöveg szerkesztése</a:t>
            </a:r>
          </a:p>
          <a:p>
            <a:pPr marL="304762" marR="0" lvl="1" indent="-304762" algn="l" defTabSz="1219048" rtl="0" eaLnBrk="1" fontAlgn="auto" latinLnBrk="0" hangingPunct="1">
              <a:lnSpc>
                <a:spcPct val="120000"/>
              </a:lnSpc>
              <a:spcBef>
                <a:spcPts val="1333"/>
              </a:spcBef>
              <a:spcAft>
                <a:spcPts val="0"/>
              </a:spcAft>
              <a:buClrTx/>
              <a:buSzTx/>
              <a:buFont typeface="Arial" panose="020B0604020202020204" pitchFamily="34" charset="0"/>
              <a:buChar char="•"/>
              <a:tabLst/>
              <a:defRPr/>
            </a:pPr>
            <a:r>
              <a:rPr kumimoji="0" lang="hu-HU" sz="3200" b="0" i="0" u="none" strike="noStrike" kern="1200" cap="none" spc="0" normalizeH="0" baseline="0" noProof="0" dirty="0">
                <a:ln>
                  <a:noFill/>
                </a:ln>
                <a:solidFill>
                  <a:srgbClr val="212121"/>
                </a:solidFill>
                <a:effectLst/>
                <a:uLnTx/>
                <a:uFillTx/>
                <a:latin typeface="Corbel" charset="0"/>
              </a:rPr>
              <a:t>Második szint</a:t>
            </a:r>
          </a:p>
          <a:p>
            <a:pPr marL="304762" marR="0" lvl="2" indent="-304762" algn="l" defTabSz="1219048" rtl="0" eaLnBrk="1" fontAlgn="auto" latinLnBrk="0" hangingPunct="1">
              <a:lnSpc>
                <a:spcPct val="120000"/>
              </a:lnSpc>
              <a:spcBef>
                <a:spcPts val="1333"/>
              </a:spcBef>
              <a:spcAft>
                <a:spcPts val="0"/>
              </a:spcAft>
              <a:buClrTx/>
              <a:buSzTx/>
              <a:buFont typeface="Arial" panose="020B0604020202020204" pitchFamily="34" charset="0"/>
              <a:buChar char="•"/>
              <a:tabLst/>
              <a:defRPr/>
            </a:pPr>
            <a:r>
              <a:rPr kumimoji="0" lang="hu-HU" sz="3200" b="0" i="0" u="none" strike="noStrike" kern="1200" cap="none" spc="0" normalizeH="0" baseline="0" noProof="0" dirty="0">
                <a:ln>
                  <a:noFill/>
                </a:ln>
                <a:solidFill>
                  <a:srgbClr val="212121"/>
                </a:solidFill>
                <a:effectLst/>
                <a:uLnTx/>
                <a:uFillTx/>
                <a:latin typeface="Corbel" charset="0"/>
              </a:rPr>
              <a:t>Harmadik szint</a:t>
            </a:r>
          </a:p>
          <a:p>
            <a:pPr marL="304762" marR="0" lvl="3" indent="-304762" algn="l" defTabSz="1219048" rtl="0" eaLnBrk="1" fontAlgn="auto" latinLnBrk="0" hangingPunct="1">
              <a:lnSpc>
                <a:spcPct val="120000"/>
              </a:lnSpc>
              <a:spcBef>
                <a:spcPts val="1333"/>
              </a:spcBef>
              <a:spcAft>
                <a:spcPts val="0"/>
              </a:spcAft>
              <a:buClrTx/>
              <a:buSzTx/>
              <a:buFont typeface="Arial" panose="020B0604020202020204" pitchFamily="34" charset="0"/>
              <a:buChar char="•"/>
              <a:tabLst/>
              <a:defRPr/>
            </a:pPr>
            <a:r>
              <a:rPr kumimoji="0" lang="hu-HU" sz="3200" b="0" i="0" u="none" strike="noStrike" kern="1200" cap="none" spc="0" normalizeH="0" baseline="0" noProof="0" dirty="0">
                <a:ln>
                  <a:noFill/>
                </a:ln>
                <a:solidFill>
                  <a:srgbClr val="212121"/>
                </a:solidFill>
                <a:effectLst/>
                <a:uLnTx/>
                <a:uFillTx/>
                <a:latin typeface="Corbel" charset="0"/>
              </a:rPr>
              <a:t>Negyedik szint</a:t>
            </a:r>
          </a:p>
          <a:p>
            <a:pPr marL="304762" marR="0" lvl="4" indent="-304762" algn="l" defTabSz="1219048" rtl="0" eaLnBrk="1" fontAlgn="auto" latinLnBrk="0" hangingPunct="1">
              <a:lnSpc>
                <a:spcPct val="120000"/>
              </a:lnSpc>
              <a:spcBef>
                <a:spcPts val="1333"/>
              </a:spcBef>
              <a:spcAft>
                <a:spcPts val="0"/>
              </a:spcAft>
              <a:buClrTx/>
              <a:buSzTx/>
              <a:buFont typeface="Arial" panose="020B0604020202020204" pitchFamily="34" charset="0"/>
              <a:buChar char="•"/>
              <a:tabLst/>
              <a:defRPr/>
            </a:pPr>
            <a:r>
              <a:rPr kumimoji="0" lang="hu-HU" sz="3200" b="0" i="0" u="none" strike="noStrike" kern="1200" cap="none" spc="0" normalizeH="0" baseline="0" noProof="0" dirty="0">
                <a:ln>
                  <a:noFill/>
                </a:ln>
                <a:solidFill>
                  <a:srgbClr val="212121"/>
                </a:solidFill>
                <a:effectLst/>
                <a:uLnTx/>
                <a:uFillTx/>
                <a:latin typeface="Corbel" charset="0"/>
              </a:rPr>
              <a:t>Ötödik szint</a:t>
            </a:r>
            <a:endParaRPr kumimoji="0" lang="en-US" sz="2400" b="0" i="0" u="none" strike="noStrike" kern="1200" cap="none" spc="0" normalizeH="0" baseline="0" noProof="0" dirty="0">
              <a:ln>
                <a:noFill/>
              </a:ln>
              <a:solidFill>
                <a:srgbClr val="212121"/>
              </a:solidFill>
              <a:effectLst/>
              <a:uLnTx/>
              <a:uFillTx/>
              <a:latin typeface="Corbel" charset="0"/>
              <a:ea typeface="Corbel" charset="0"/>
              <a:cs typeface="Corbel" charset="0"/>
            </a:endParaRPr>
          </a:p>
        </p:txBody>
      </p:sp>
      <p:sp>
        <p:nvSpPr>
          <p:cNvPr id="7" name="Date Placeholder 5">
            <a:extLst>
              <a:ext uri="{FF2B5EF4-FFF2-40B4-BE49-F238E27FC236}">
                <a16:creationId xmlns:a16="http://schemas.microsoft.com/office/drawing/2014/main" xmlns="" id="{A288FF1A-8439-440C-97CF-0BCEC49EAB5F}"/>
              </a:ext>
            </a:extLst>
          </p:cNvPr>
          <p:cNvSpPr txBox="1">
            <a:spLocks/>
          </p:cNvSpPr>
          <p:nvPr userDrawn="1"/>
        </p:nvSpPr>
        <p:spPr>
          <a:xfrm>
            <a:off x="453573" y="8329989"/>
            <a:ext cx="5747658" cy="486833"/>
          </a:xfrm>
          <a:prstGeom prst="rect">
            <a:avLst/>
          </a:prstGeom>
        </p:spPr>
        <p:txBody>
          <a:bodyPr vert="horz" lIns="121908" tIns="60954" rIns="121908" bIns="60954" rtlCol="0" anchor="ctr"/>
          <a:lstStyle>
            <a:defPPr>
              <a:defRPr lang="en-US"/>
            </a:defPPr>
            <a:lvl1pPr marL="0" algn="l" defTabSz="914400" rtl="0" eaLnBrk="1" latinLnBrk="0" hangingPunct="1">
              <a:defRPr sz="1200" kern="1200">
                <a:solidFill>
                  <a:schemeClr val="tx1">
                    <a:tint val="75000"/>
                  </a:schemeClr>
                </a:solidFill>
                <a:latin typeface="Gotham Medium" pitchFamily="2" charset="0"/>
                <a:ea typeface="+mn-ea"/>
                <a:cs typeface="Gotham Medium"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67" b="0" dirty="0" err="1">
                <a:solidFill>
                  <a:schemeClr val="tx1"/>
                </a:solidFill>
                <a:latin typeface="Montserrat" panose="02000505000000020004" pitchFamily="2" charset="0"/>
              </a:rPr>
              <a:t>Neticle</a:t>
            </a:r>
            <a:endParaRPr lang="en-US" sz="1467" b="0" dirty="0">
              <a:solidFill>
                <a:schemeClr val="tx1"/>
              </a:solidFill>
              <a:latin typeface="Montserrat" panose="02000505000000020004" pitchFamily="2" charset="0"/>
              <a:cs typeface="Gotham Book" pitchFamily="2" charset="0"/>
            </a:endParaRPr>
          </a:p>
        </p:txBody>
      </p:sp>
      <p:pic>
        <p:nvPicPr>
          <p:cNvPr id="8" name="Kép 7">
            <a:extLst>
              <a:ext uri="{FF2B5EF4-FFF2-40B4-BE49-F238E27FC236}">
                <a16:creationId xmlns:a16="http://schemas.microsoft.com/office/drawing/2014/main" xmlns="" id="{556AB50D-E798-482B-BB40-2ABD871F8E40}"/>
              </a:ext>
            </a:extLst>
          </p:cNvPr>
          <p:cNvPicPr>
            <a:picLocks noChangeAspect="1"/>
          </p:cNvPicPr>
          <p:nvPr userDrawn="1"/>
        </p:nvPicPr>
        <p:blipFill>
          <a:blip r:embed="rId2"/>
          <a:stretch>
            <a:fillRect/>
          </a:stretch>
        </p:blipFill>
        <p:spPr>
          <a:xfrm>
            <a:off x="462558" y="534776"/>
            <a:ext cx="1037746" cy="1037746"/>
          </a:xfrm>
          <a:prstGeom prst="rect">
            <a:avLst/>
          </a:prstGeom>
        </p:spPr>
      </p:pic>
    </p:spTree>
    <p:extLst>
      <p:ext uri="{BB962C8B-B14F-4D97-AF65-F5344CB8AC3E}">
        <p14:creationId xmlns:p14="http://schemas.microsoft.com/office/powerpoint/2010/main" val="306242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rtalomjegyzék">
    <p:bg>
      <p:bgPr>
        <a:solidFill>
          <a:schemeClr val="bg1"/>
        </a:solidFill>
        <a:effectLst/>
      </p:bgPr>
    </p:bg>
    <p:spTree>
      <p:nvGrpSpPr>
        <p:cNvPr id="1" name=""/>
        <p:cNvGrpSpPr/>
        <p:nvPr/>
      </p:nvGrpSpPr>
      <p:grpSpPr>
        <a:xfrm>
          <a:off x="0" y="0"/>
          <a:ext cx="0" cy="0"/>
          <a:chOff x="0" y="0"/>
          <a:chExt cx="0" cy="0"/>
        </a:xfrm>
      </p:grpSpPr>
      <p:sp>
        <p:nvSpPr>
          <p:cNvPr id="20" name="Slide Number Placeholder 5"/>
          <p:cNvSpPr>
            <a:spLocks noGrp="1"/>
          </p:cNvSpPr>
          <p:nvPr>
            <p:ph type="sldNum" sz="quarter" idx="4"/>
          </p:nvPr>
        </p:nvSpPr>
        <p:spPr>
          <a:xfrm>
            <a:off x="14253206" y="8337952"/>
            <a:ext cx="1379346" cy="224366"/>
          </a:xfrm>
          <a:prstGeom prst="rect">
            <a:avLst/>
          </a:prstGeom>
        </p:spPr>
        <p:txBody>
          <a:bodyPr vert="horz" wrap="square" lIns="0" tIns="0" rIns="0" bIns="0" rtlCol="0">
            <a:spAutoFit/>
          </a:bodyPr>
          <a:lstStyle>
            <a:lvl1pPr algn="r">
              <a:defRPr lang="en-US" sz="1600">
                <a:solidFill>
                  <a:srgbClr val="212121"/>
                </a:solidFill>
                <a:latin typeface="Corbel"/>
                <a:cs typeface="Corbel"/>
              </a:defRPr>
            </a:lvl1pPr>
          </a:lstStyle>
          <a:p>
            <a:pPr marL="12699" defTabSz="914309">
              <a:lnSpc>
                <a:spcPts val="1670"/>
              </a:lnSpc>
            </a:pPr>
            <a:fld id="{2C4C961D-5F87-8841-88C4-1EF2ACEF4EE8}" type="slidenum">
              <a:rPr lang="uk-UA" smtClean="0"/>
              <a:pPr marL="12699" defTabSz="914309">
                <a:lnSpc>
                  <a:spcPts val="1670"/>
                </a:lnSpc>
              </a:pPr>
              <a:t>‹#›</a:t>
            </a:fld>
            <a:endParaRPr lang="uk-UA"/>
          </a:p>
        </p:txBody>
      </p:sp>
      <p:sp>
        <p:nvSpPr>
          <p:cNvPr id="21" name="Title Placeholder 13"/>
          <p:cNvSpPr>
            <a:spLocks noGrp="1"/>
          </p:cNvSpPr>
          <p:nvPr>
            <p:ph type="title"/>
          </p:nvPr>
        </p:nvSpPr>
        <p:spPr>
          <a:xfrm>
            <a:off x="2421217" y="738431"/>
            <a:ext cx="13211334" cy="592106"/>
          </a:xfrm>
          <a:prstGeom prst="rect">
            <a:avLst/>
          </a:prstGeom>
        </p:spPr>
        <p:txBody>
          <a:bodyPr vert="horz" lIns="91440" tIns="45720" rIns="91440" bIns="45720" rtlCol="0" anchor="ctr">
            <a:normAutofit/>
          </a:bodyPr>
          <a:lstStyle/>
          <a:p>
            <a:r>
              <a:rPr lang="hu-HU"/>
              <a:t>Mintacím szerkesztése</a:t>
            </a:r>
            <a:endParaRPr lang="en-US"/>
          </a:p>
        </p:txBody>
      </p:sp>
      <p:sp>
        <p:nvSpPr>
          <p:cNvPr id="25" name="Text Placeholder 24"/>
          <p:cNvSpPr>
            <a:spLocks noGrp="1"/>
          </p:cNvSpPr>
          <p:nvPr>
            <p:ph type="body" sz="quarter" idx="10" hasCustomPrompt="1"/>
          </p:nvPr>
        </p:nvSpPr>
        <p:spPr>
          <a:xfrm>
            <a:off x="2420702" y="1587500"/>
            <a:ext cx="13211471" cy="6438900"/>
          </a:xfrm>
          <a:prstGeom prst="rect">
            <a:avLst/>
          </a:prstGeom>
        </p:spPr>
        <p:txBody>
          <a:bodyPr/>
          <a:lstStyle>
            <a:lvl1pPr marL="303183" marR="0" indent="-303183" algn="l" defTabSz="1219048" rtl="0" eaLnBrk="1" fontAlgn="auto" latinLnBrk="0" hangingPunct="1">
              <a:lnSpc>
                <a:spcPct val="120000"/>
              </a:lnSpc>
              <a:spcBef>
                <a:spcPts val="1333"/>
              </a:spcBef>
              <a:spcAft>
                <a:spcPts val="0"/>
              </a:spcAft>
              <a:buClr>
                <a:srgbClr val="009CDF"/>
              </a:buClr>
              <a:buSzTx/>
              <a:buFont typeface="+mj-lt"/>
              <a:buAutoNum type="alphaUcPeriod"/>
              <a:tabLst>
                <a:tab pos="12814718" algn="r"/>
              </a:tabLst>
              <a:defRPr sz="2000" b="1" baseline="0">
                <a:solidFill>
                  <a:srgbClr val="212121"/>
                </a:solidFill>
              </a:defRPr>
            </a:lvl1pPr>
            <a:lvl2pPr marL="952390" marR="0" indent="-342866" algn="l" defTabSz="1219048" rtl="0" eaLnBrk="1" fontAlgn="auto" latinLnBrk="0" hangingPunct="1">
              <a:lnSpc>
                <a:spcPct val="120000"/>
              </a:lnSpc>
              <a:spcBef>
                <a:spcPts val="667"/>
              </a:spcBef>
              <a:spcAft>
                <a:spcPts val="0"/>
              </a:spcAft>
              <a:buClr>
                <a:srgbClr val="009CDF"/>
              </a:buClr>
              <a:buSzTx/>
              <a:buFont typeface="Arial" charset="0"/>
              <a:buChar char="•"/>
              <a:tabLst/>
              <a:defRPr sz="1600"/>
            </a:lvl2pPr>
            <a:lvl3pPr marL="1676202" marR="0" indent="-457154" algn="l" defTabSz="1219048" rtl="0" eaLnBrk="1" fontAlgn="auto" latinLnBrk="0" hangingPunct="1">
              <a:lnSpc>
                <a:spcPct val="120000"/>
              </a:lnSpc>
              <a:spcBef>
                <a:spcPts val="667"/>
              </a:spcBef>
              <a:spcAft>
                <a:spcPts val="0"/>
              </a:spcAft>
              <a:buClrTx/>
              <a:buSzTx/>
              <a:buFont typeface="+mj-lt"/>
              <a:buAutoNum type="arabicPeriod"/>
              <a:tabLst/>
              <a:defRPr sz="2400"/>
            </a:lvl3pPr>
            <a:lvl4pPr marL="2285726" marR="0" indent="-457154" algn="l" defTabSz="1219048" rtl="0" eaLnBrk="1" fontAlgn="auto" latinLnBrk="0" hangingPunct="1">
              <a:lnSpc>
                <a:spcPct val="120000"/>
              </a:lnSpc>
              <a:spcBef>
                <a:spcPts val="667"/>
              </a:spcBef>
              <a:spcAft>
                <a:spcPts val="0"/>
              </a:spcAft>
              <a:buClrTx/>
              <a:buSzTx/>
              <a:buFont typeface="+mj-lt"/>
              <a:buAutoNum type="arabicPeriod"/>
              <a:tabLst/>
              <a:defRPr/>
            </a:lvl4pPr>
            <a:lvl5pPr marL="2895249" marR="0" indent="-457154" algn="l" defTabSz="1219048" rtl="0" eaLnBrk="1" fontAlgn="auto" latinLnBrk="0" hangingPunct="1">
              <a:lnSpc>
                <a:spcPct val="120000"/>
              </a:lnSpc>
              <a:spcBef>
                <a:spcPts val="667"/>
              </a:spcBef>
              <a:spcAft>
                <a:spcPts val="0"/>
              </a:spcAft>
              <a:buClrTx/>
              <a:buSzTx/>
              <a:buFont typeface="+mj-lt"/>
              <a:buAutoNum type="arabicPeriod"/>
              <a:tabLst/>
              <a:defRPr/>
            </a:lvl5pPr>
          </a:lstStyle>
          <a:p>
            <a:pPr marL="304762" marR="0" lvl="0" indent="-304762" algn="l" defTabSz="1219048" rtl="0" eaLnBrk="1" fontAlgn="auto" latinLnBrk="0" hangingPunct="1">
              <a:lnSpc>
                <a:spcPct val="120000"/>
              </a:lnSpc>
              <a:spcBef>
                <a:spcPts val="1333"/>
              </a:spcBef>
              <a:spcAft>
                <a:spcPts val="0"/>
              </a:spcAft>
              <a:buClrTx/>
              <a:buSzTx/>
              <a:tabLst/>
              <a:defRPr/>
            </a:pPr>
            <a:r>
              <a:rPr kumimoji="0" lang="en-US" sz="3200" b="0" i="0" u="none" strike="noStrike" kern="1200" cap="none" spc="0" normalizeH="0" baseline="0" noProof="0" dirty="0">
                <a:ln>
                  <a:noFill/>
                </a:ln>
                <a:solidFill>
                  <a:srgbClr val="212121"/>
                </a:solidFill>
                <a:effectLst/>
                <a:uLnTx/>
                <a:uFillTx/>
                <a:latin typeface="Corbel" charset="0"/>
                <a:ea typeface="Corbel" charset="0"/>
                <a:cs typeface="Corbel" charset="0"/>
              </a:rPr>
              <a:t>Az XYZ szektor</a:t>
            </a:r>
          </a:p>
          <a:p>
            <a:pPr marL="914286" marR="0" lvl="1" indent="-304762" algn="l" defTabSz="1219048" rtl="0" eaLnBrk="1" fontAlgn="auto" latinLnBrk="0" hangingPunct="1">
              <a:lnSpc>
                <a:spcPct val="120000"/>
              </a:lnSpc>
              <a:spcBef>
                <a:spcPts val="667"/>
              </a:spcBef>
              <a:spcAft>
                <a:spcPts val="0"/>
              </a:spcAft>
              <a:buClrTx/>
              <a:buSzTx/>
              <a:tabLst/>
              <a:defRPr/>
            </a:pPr>
            <a:r>
              <a:rPr kumimoji="0" lang="en-US" sz="2400" b="0" i="0" u="none" strike="noStrike" kern="1200" cap="none" spc="0" normalizeH="0" baseline="0" noProof="0" dirty="0">
                <a:ln>
                  <a:noFill/>
                </a:ln>
                <a:solidFill>
                  <a:srgbClr val="212121"/>
                </a:solidFill>
                <a:effectLst/>
                <a:uLnTx/>
                <a:uFillTx/>
                <a:latin typeface="Corbel" charset="0"/>
                <a:ea typeface="Corbel" charset="0"/>
                <a:cs typeface="Corbel" charset="0"/>
              </a:rPr>
              <a:t>Első dia</a:t>
            </a:r>
          </a:p>
          <a:p>
            <a:pPr marL="914286" marR="0" lvl="1" indent="-304762" algn="l" defTabSz="1219048" rtl="0" eaLnBrk="1" fontAlgn="auto" latinLnBrk="0" hangingPunct="1">
              <a:lnSpc>
                <a:spcPct val="120000"/>
              </a:lnSpc>
              <a:spcBef>
                <a:spcPts val="667"/>
              </a:spcBef>
              <a:spcAft>
                <a:spcPts val="0"/>
              </a:spcAft>
              <a:buClrTx/>
              <a:buSzTx/>
              <a:tabLst/>
              <a:defRPr/>
            </a:pPr>
            <a:r>
              <a:rPr kumimoji="0" lang="en-US" sz="2400" b="0" i="0" u="none" strike="noStrike" kern="1200" cap="none" spc="0" normalizeH="0" baseline="0" noProof="0" dirty="0">
                <a:ln>
                  <a:noFill/>
                </a:ln>
                <a:solidFill>
                  <a:srgbClr val="212121"/>
                </a:solidFill>
                <a:effectLst/>
                <a:uLnTx/>
                <a:uFillTx/>
                <a:latin typeface="Corbel" charset="0"/>
                <a:ea typeface="Corbel" charset="0"/>
                <a:cs typeface="Corbel" charset="0"/>
              </a:rPr>
              <a:t>Második dia</a:t>
            </a:r>
          </a:p>
          <a:p>
            <a:pPr marL="914286" marR="0" lvl="1" indent="-304762" algn="l" defTabSz="1219048" rtl="0" eaLnBrk="1" fontAlgn="auto" latinLnBrk="0" hangingPunct="1">
              <a:lnSpc>
                <a:spcPct val="120000"/>
              </a:lnSpc>
              <a:spcBef>
                <a:spcPts val="667"/>
              </a:spcBef>
              <a:spcAft>
                <a:spcPts val="0"/>
              </a:spcAft>
              <a:buClrTx/>
              <a:buSzTx/>
              <a:tabLst/>
              <a:defRPr/>
            </a:pPr>
            <a:r>
              <a:rPr kumimoji="0" lang="en-US" sz="2400" b="0" i="0" u="none" strike="noStrike" kern="1200" cap="none" spc="0" normalizeH="0" baseline="0" noProof="0" dirty="0">
                <a:ln>
                  <a:noFill/>
                </a:ln>
                <a:solidFill>
                  <a:srgbClr val="212121"/>
                </a:solidFill>
                <a:effectLst/>
                <a:uLnTx/>
                <a:uFillTx/>
                <a:latin typeface="Corbel" charset="0"/>
                <a:ea typeface="Corbel" charset="0"/>
                <a:cs typeface="Corbel" charset="0"/>
              </a:rPr>
              <a:t>Harmadik dia</a:t>
            </a:r>
          </a:p>
        </p:txBody>
      </p:sp>
      <p:sp>
        <p:nvSpPr>
          <p:cNvPr id="6" name="Date Placeholder 5">
            <a:extLst>
              <a:ext uri="{FF2B5EF4-FFF2-40B4-BE49-F238E27FC236}">
                <a16:creationId xmlns:a16="http://schemas.microsoft.com/office/drawing/2014/main" xmlns="" id="{2FACB58D-F9DA-4C69-8238-2782E5988F50}"/>
              </a:ext>
            </a:extLst>
          </p:cNvPr>
          <p:cNvSpPr txBox="1">
            <a:spLocks/>
          </p:cNvSpPr>
          <p:nvPr userDrawn="1"/>
        </p:nvSpPr>
        <p:spPr>
          <a:xfrm>
            <a:off x="453573" y="8329989"/>
            <a:ext cx="5747658" cy="486833"/>
          </a:xfrm>
          <a:prstGeom prst="rect">
            <a:avLst/>
          </a:prstGeom>
        </p:spPr>
        <p:txBody>
          <a:bodyPr vert="horz" lIns="121908" tIns="60954" rIns="121908" bIns="60954" rtlCol="0" anchor="ctr"/>
          <a:lstStyle>
            <a:defPPr>
              <a:defRPr lang="en-US"/>
            </a:defPPr>
            <a:lvl1pPr marL="0" algn="l" defTabSz="914400" rtl="0" eaLnBrk="1" latinLnBrk="0" hangingPunct="1">
              <a:defRPr sz="1200" kern="1200">
                <a:solidFill>
                  <a:schemeClr val="tx1">
                    <a:tint val="75000"/>
                  </a:schemeClr>
                </a:solidFill>
                <a:latin typeface="Gotham Medium" pitchFamily="2" charset="0"/>
                <a:ea typeface="+mn-ea"/>
                <a:cs typeface="Gotham Medium"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67" b="1" dirty="0" err="1">
                <a:solidFill>
                  <a:schemeClr val="tx1"/>
                </a:solidFill>
              </a:rPr>
              <a:t>Neticle</a:t>
            </a:r>
            <a:endParaRPr lang="en-US" sz="1467" dirty="0">
              <a:solidFill>
                <a:schemeClr val="tx1"/>
              </a:solidFill>
              <a:latin typeface="Gotham Book" pitchFamily="2" charset="0"/>
              <a:cs typeface="Gotham Book" pitchFamily="2" charset="0"/>
            </a:endParaRPr>
          </a:p>
        </p:txBody>
      </p:sp>
      <p:pic>
        <p:nvPicPr>
          <p:cNvPr id="8" name="Kép 7">
            <a:extLst>
              <a:ext uri="{FF2B5EF4-FFF2-40B4-BE49-F238E27FC236}">
                <a16:creationId xmlns:a16="http://schemas.microsoft.com/office/drawing/2014/main" xmlns="" id="{24E6A536-9CE9-482F-BCA5-97FBE2273E6B}"/>
              </a:ext>
            </a:extLst>
          </p:cNvPr>
          <p:cNvPicPr>
            <a:picLocks noChangeAspect="1"/>
          </p:cNvPicPr>
          <p:nvPr userDrawn="1"/>
        </p:nvPicPr>
        <p:blipFill>
          <a:blip r:embed="rId2"/>
          <a:stretch>
            <a:fillRect/>
          </a:stretch>
        </p:blipFill>
        <p:spPr>
          <a:xfrm>
            <a:off x="462558" y="534776"/>
            <a:ext cx="1037746" cy="1037746"/>
          </a:xfrm>
          <a:prstGeom prst="rect">
            <a:avLst/>
          </a:prstGeom>
        </p:spPr>
      </p:pic>
    </p:spTree>
    <p:extLst>
      <p:ext uri="{BB962C8B-B14F-4D97-AF65-F5344CB8AC3E}">
        <p14:creationId xmlns:p14="http://schemas.microsoft.com/office/powerpoint/2010/main" val="200399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zöveges tartalom">
    <p:bg>
      <p:bgPr>
        <a:solidFill>
          <a:schemeClr val="bg1"/>
        </a:solidFill>
        <a:effectLst/>
      </p:bgPr>
    </p:bg>
    <p:spTree>
      <p:nvGrpSpPr>
        <p:cNvPr id="1" name=""/>
        <p:cNvGrpSpPr/>
        <p:nvPr/>
      </p:nvGrpSpPr>
      <p:grpSpPr>
        <a:xfrm>
          <a:off x="0" y="0"/>
          <a:ext cx="0" cy="0"/>
          <a:chOff x="0" y="0"/>
          <a:chExt cx="0" cy="0"/>
        </a:xfrm>
      </p:grpSpPr>
      <p:sp>
        <p:nvSpPr>
          <p:cNvPr id="20" name="Slide Number Placeholder 5"/>
          <p:cNvSpPr>
            <a:spLocks noGrp="1"/>
          </p:cNvSpPr>
          <p:nvPr>
            <p:ph type="sldNum" sz="quarter" idx="4"/>
          </p:nvPr>
        </p:nvSpPr>
        <p:spPr>
          <a:xfrm>
            <a:off x="14253206" y="8337952"/>
            <a:ext cx="1379346" cy="224366"/>
          </a:xfrm>
          <a:prstGeom prst="rect">
            <a:avLst/>
          </a:prstGeom>
        </p:spPr>
        <p:txBody>
          <a:bodyPr vert="horz" wrap="square" lIns="0" tIns="0" rIns="0" bIns="0" rtlCol="0">
            <a:spAutoFit/>
          </a:bodyPr>
          <a:lstStyle>
            <a:lvl1pPr algn="r">
              <a:defRPr lang="en-US" sz="1600">
                <a:solidFill>
                  <a:srgbClr val="212121"/>
                </a:solidFill>
                <a:latin typeface="Corbel"/>
                <a:cs typeface="Corbel"/>
              </a:defRPr>
            </a:lvl1pPr>
          </a:lstStyle>
          <a:p>
            <a:pPr marL="12699" defTabSz="914309">
              <a:lnSpc>
                <a:spcPts val="1670"/>
              </a:lnSpc>
            </a:pPr>
            <a:fld id="{2C4C961D-5F87-8841-88C4-1EF2ACEF4EE8}" type="slidenum">
              <a:rPr lang="uk-UA" smtClean="0"/>
              <a:pPr marL="12699" defTabSz="914309">
                <a:lnSpc>
                  <a:spcPts val="1670"/>
                </a:lnSpc>
              </a:pPr>
              <a:t>‹#›</a:t>
            </a:fld>
            <a:endParaRPr lang="uk-UA"/>
          </a:p>
        </p:txBody>
      </p:sp>
      <p:sp>
        <p:nvSpPr>
          <p:cNvPr id="21" name="Title Placeholder 13"/>
          <p:cNvSpPr>
            <a:spLocks noGrp="1"/>
          </p:cNvSpPr>
          <p:nvPr>
            <p:ph type="title"/>
          </p:nvPr>
        </p:nvSpPr>
        <p:spPr>
          <a:xfrm>
            <a:off x="2421217" y="738431"/>
            <a:ext cx="13211334" cy="592106"/>
          </a:xfrm>
          <a:prstGeom prst="rect">
            <a:avLst/>
          </a:prstGeom>
        </p:spPr>
        <p:txBody>
          <a:bodyPr vert="horz" lIns="91440" tIns="45720" rIns="91440" bIns="45720" rtlCol="0" anchor="ctr">
            <a:normAutofit/>
          </a:bodyPr>
          <a:lstStyle/>
          <a:p>
            <a:r>
              <a:rPr lang="hu-HU"/>
              <a:t>Mintacím szerkesztése</a:t>
            </a:r>
            <a:endParaRPr lang="en-US"/>
          </a:p>
        </p:txBody>
      </p:sp>
      <p:sp>
        <p:nvSpPr>
          <p:cNvPr id="25" name="Text Placeholder 24"/>
          <p:cNvSpPr>
            <a:spLocks noGrp="1"/>
          </p:cNvSpPr>
          <p:nvPr>
            <p:ph type="body" sz="quarter" idx="10"/>
          </p:nvPr>
        </p:nvSpPr>
        <p:spPr>
          <a:xfrm>
            <a:off x="2420702" y="1587500"/>
            <a:ext cx="13211471" cy="6438900"/>
          </a:xfrm>
          <a:prstGeom prst="rect">
            <a:avLst/>
          </a:prstGeom>
        </p:spPr>
        <p:txBody>
          <a:bodyPr/>
          <a:lstStyle>
            <a:lvl1pPr marL="304762" marR="0" indent="-304762" algn="l" defTabSz="1219048" rtl="0" eaLnBrk="1" fontAlgn="auto" latinLnBrk="0" hangingPunct="1">
              <a:lnSpc>
                <a:spcPct val="120000"/>
              </a:lnSpc>
              <a:spcBef>
                <a:spcPts val="1333"/>
              </a:spcBef>
              <a:spcAft>
                <a:spcPts val="0"/>
              </a:spcAft>
              <a:buClrTx/>
              <a:buSzTx/>
              <a:buFont typeface="Arial" panose="020B0604020202020204" pitchFamily="34" charset="0"/>
              <a:buChar char="•"/>
              <a:tabLst/>
              <a:defRPr/>
            </a:lvl1pPr>
            <a:lvl2pPr marL="914286" marR="0" indent="-304762" algn="l" defTabSz="1219048" rtl="0" eaLnBrk="1" fontAlgn="auto" latinLnBrk="0" hangingPunct="1">
              <a:lnSpc>
                <a:spcPct val="120000"/>
              </a:lnSpc>
              <a:spcBef>
                <a:spcPts val="667"/>
              </a:spcBef>
              <a:spcAft>
                <a:spcPts val="0"/>
              </a:spcAft>
              <a:buClrTx/>
              <a:buSzTx/>
              <a:buFont typeface="Arial" panose="020B0604020202020204" pitchFamily="34" charset="0"/>
              <a:buChar char="•"/>
              <a:tabLst/>
              <a:defRPr/>
            </a:lvl2pPr>
            <a:lvl3pPr marL="1523810" marR="0" indent="-304762" algn="l" defTabSz="1219048" rtl="0" eaLnBrk="1" fontAlgn="auto" latinLnBrk="0" hangingPunct="1">
              <a:lnSpc>
                <a:spcPct val="120000"/>
              </a:lnSpc>
              <a:spcBef>
                <a:spcPts val="667"/>
              </a:spcBef>
              <a:spcAft>
                <a:spcPts val="0"/>
              </a:spcAft>
              <a:buClrTx/>
              <a:buSzTx/>
              <a:buFont typeface="Arial" panose="020B0604020202020204" pitchFamily="34" charset="0"/>
              <a:buChar char="•"/>
              <a:tabLst/>
              <a:defRPr/>
            </a:lvl3pPr>
            <a:lvl4pPr marL="2133334" marR="0" indent="-304762" algn="l" defTabSz="1219048" rtl="0" eaLnBrk="1" fontAlgn="auto" latinLnBrk="0" hangingPunct="1">
              <a:lnSpc>
                <a:spcPct val="120000"/>
              </a:lnSpc>
              <a:spcBef>
                <a:spcPts val="667"/>
              </a:spcBef>
              <a:spcAft>
                <a:spcPts val="0"/>
              </a:spcAft>
              <a:buClrTx/>
              <a:buSzTx/>
              <a:buFont typeface="Arial" panose="020B0604020202020204" pitchFamily="34" charset="0"/>
              <a:buChar char="•"/>
              <a:tabLst/>
              <a:defRPr/>
            </a:lvl4pPr>
            <a:lvl5pPr marL="2742857" marR="0" indent="-304762" algn="l" defTabSz="1219048" rtl="0" eaLnBrk="1" fontAlgn="auto" latinLnBrk="0" hangingPunct="1">
              <a:lnSpc>
                <a:spcPct val="120000"/>
              </a:lnSpc>
              <a:spcBef>
                <a:spcPts val="667"/>
              </a:spcBef>
              <a:spcAft>
                <a:spcPts val="0"/>
              </a:spcAft>
              <a:buClrTx/>
              <a:buSzTx/>
              <a:buFont typeface="Arial" panose="020B0604020202020204" pitchFamily="34" charset="0"/>
              <a:buChar char="•"/>
              <a:tabLst/>
              <a:defRPr/>
            </a:lvl5pPr>
          </a:lstStyle>
          <a:p>
            <a:pPr marL="304762" marR="0" lvl="0" indent="-304762" algn="l" defTabSz="1219048" rtl="0" eaLnBrk="1" fontAlgn="auto" latinLnBrk="0" hangingPunct="1">
              <a:lnSpc>
                <a:spcPct val="120000"/>
              </a:lnSpc>
              <a:spcBef>
                <a:spcPts val="1333"/>
              </a:spcBef>
              <a:spcAft>
                <a:spcPts val="0"/>
              </a:spcAft>
              <a:buClrTx/>
              <a:buSzTx/>
              <a:buFont typeface="Arial" panose="020B0604020202020204" pitchFamily="34" charset="0"/>
              <a:buChar char="•"/>
              <a:tabLst/>
              <a:defRPr/>
            </a:pPr>
            <a:r>
              <a:rPr kumimoji="0" lang="hu-HU" sz="3200" b="0" i="0" u="none" strike="noStrike" kern="1200" cap="none" spc="0" normalizeH="0" baseline="0" noProof="0">
                <a:ln>
                  <a:noFill/>
                </a:ln>
                <a:solidFill>
                  <a:srgbClr val="212121"/>
                </a:solidFill>
                <a:effectLst/>
                <a:uLnTx/>
                <a:uFillTx/>
                <a:latin typeface="Corbel" charset="0"/>
              </a:rPr>
              <a:t>Mintaszöveg szerkesztése</a:t>
            </a:r>
          </a:p>
          <a:p>
            <a:pPr marL="304762" marR="0" lvl="1" indent="-304762" algn="l" defTabSz="1219048" rtl="0" eaLnBrk="1" fontAlgn="auto" latinLnBrk="0" hangingPunct="1">
              <a:lnSpc>
                <a:spcPct val="120000"/>
              </a:lnSpc>
              <a:spcBef>
                <a:spcPts val="1333"/>
              </a:spcBef>
              <a:spcAft>
                <a:spcPts val="0"/>
              </a:spcAft>
              <a:buClrTx/>
              <a:buSzTx/>
              <a:buFont typeface="Arial" panose="020B0604020202020204" pitchFamily="34" charset="0"/>
              <a:buChar char="•"/>
              <a:tabLst/>
              <a:defRPr/>
            </a:pPr>
            <a:r>
              <a:rPr kumimoji="0" lang="hu-HU" sz="3200" b="0" i="0" u="none" strike="noStrike" kern="1200" cap="none" spc="0" normalizeH="0" baseline="0" noProof="0">
                <a:ln>
                  <a:noFill/>
                </a:ln>
                <a:solidFill>
                  <a:srgbClr val="212121"/>
                </a:solidFill>
                <a:effectLst/>
                <a:uLnTx/>
                <a:uFillTx/>
                <a:latin typeface="Corbel" charset="0"/>
              </a:rPr>
              <a:t>Második szint</a:t>
            </a:r>
          </a:p>
          <a:p>
            <a:pPr marL="304762" marR="0" lvl="2" indent="-304762" algn="l" defTabSz="1219048" rtl="0" eaLnBrk="1" fontAlgn="auto" latinLnBrk="0" hangingPunct="1">
              <a:lnSpc>
                <a:spcPct val="120000"/>
              </a:lnSpc>
              <a:spcBef>
                <a:spcPts val="1333"/>
              </a:spcBef>
              <a:spcAft>
                <a:spcPts val="0"/>
              </a:spcAft>
              <a:buClrTx/>
              <a:buSzTx/>
              <a:buFont typeface="Arial" panose="020B0604020202020204" pitchFamily="34" charset="0"/>
              <a:buChar char="•"/>
              <a:tabLst/>
              <a:defRPr/>
            </a:pPr>
            <a:r>
              <a:rPr kumimoji="0" lang="hu-HU" sz="3200" b="0" i="0" u="none" strike="noStrike" kern="1200" cap="none" spc="0" normalizeH="0" baseline="0" noProof="0">
                <a:ln>
                  <a:noFill/>
                </a:ln>
                <a:solidFill>
                  <a:srgbClr val="212121"/>
                </a:solidFill>
                <a:effectLst/>
                <a:uLnTx/>
                <a:uFillTx/>
                <a:latin typeface="Corbel" charset="0"/>
              </a:rPr>
              <a:t>Harmadik szint</a:t>
            </a:r>
          </a:p>
          <a:p>
            <a:pPr marL="304762" marR="0" lvl="3" indent="-304762" algn="l" defTabSz="1219048" rtl="0" eaLnBrk="1" fontAlgn="auto" latinLnBrk="0" hangingPunct="1">
              <a:lnSpc>
                <a:spcPct val="120000"/>
              </a:lnSpc>
              <a:spcBef>
                <a:spcPts val="1333"/>
              </a:spcBef>
              <a:spcAft>
                <a:spcPts val="0"/>
              </a:spcAft>
              <a:buClrTx/>
              <a:buSzTx/>
              <a:buFont typeface="Arial" panose="020B0604020202020204" pitchFamily="34" charset="0"/>
              <a:buChar char="•"/>
              <a:tabLst/>
              <a:defRPr/>
            </a:pPr>
            <a:r>
              <a:rPr kumimoji="0" lang="hu-HU" sz="3200" b="0" i="0" u="none" strike="noStrike" kern="1200" cap="none" spc="0" normalizeH="0" baseline="0" noProof="0">
                <a:ln>
                  <a:noFill/>
                </a:ln>
                <a:solidFill>
                  <a:srgbClr val="212121"/>
                </a:solidFill>
                <a:effectLst/>
                <a:uLnTx/>
                <a:uFillTx/>
                <a:latin typeface="Corbel" charset="0"/>
              </a:rPr>
              <a:t>Negyedik szint</a:t>
            </a:r>
          </a:p>
          <a:p>
            <a:pPr marL="304762" marR="0" lvl="4" indent="-304762" algn="l" defTabSz="1219048" rtl="0" eaLnBrk="1" fontAlgn="auto" latinLnBrk="0" hangingPunct="1">
              <a:lnSpc>
                <a:spcPct val="120000"/>
              </a:lnSpc>
              <a:spcBef>
                <a:spcPts val="1333"/>
              </a:spcBef>
              <a:spcAft>
                <a:spcPts val="0"/>
              </a:spcAft>
              <a:buClrTx/>
              <a:buSzTx/>
              <a:buFont typeface="Arial" panose="020B0604020202020204" pitchFamily="34" charset="0"/>
              <a:buChar char="•"/>
              <a:tabLst/>
              <a:defRPr/>
            </a:pPr>
            <a:r>
              <a:rPr kumimoji="0" lang="hu-HU" sz="3200" b="0" i="0" u="none" strike="noStrike" kern="1200" cap="none" spc="0" normalizeH="0" baseline="0" noProof="0">
                <a:ln>
                  <a:noFill/>
                </a:ln>
                <a:solidFill>
                  <a:srgbClr val="212121"/>
                </a:solidFill>
                <a:effectLst/>
                <a:uLnTx/>
                <a:uFillTx/>
                <a:latin typeface="Corbel" charset="0"/>
              </a:rPr>
              <a:t>Ötödik szint</a:t>
            </a:r>
            <a:endParaRPr kumimoji="0" lang="en-US" sz="2400" b="0" i="0" u="none" strike="noStrike" kern="1200" cap="none" spc="0" normalizeH="0" baseline="0" noProof="0" dirty="0">
              <a:ln>
                <a:noFill/>
              </a:ln>
              <a:solidFill>
                <a:srgbClr val="212121"/>
              </a:solidFill>
              <a:effectLst/>
              <a:uLnTx/>
              <a:uFillTx/>
              <a:latin typeface="Corbel" charset="0"/>
              <a:ea typeface="Corbel" charset="0"/>
              <a:cs typeface="Corbel" charset="0"/>
            </a:endParaRPr>
          </a:p>
        </p:txBody>
      </p:sp>
      <p:sp>
        <p:nvSpPr>
          <p:cNvPr id="6" name="Date Placeholder 5">
            <a:extLst>
              <a:ext uri="{FF2B5EF4-FFF2-40B4-BE49-F238E27FC236}">
                <a16:creationId xmlns:a16="http://schemas.microsoft.com/office/drawing/2014/main" xmlns="" id="{62D232C8-47A5-4297-A333-A0C319984B1D}"/>
              </a:ext>
            </a:extLst>
          </p:cNvPr>
          <p:cNvSpPr txBox="1">
            <a:spLocks/>
          </p:cNvSpPr>
          <p:nvPr userDrawn="1"/>
        </p:nvSpPr>
        <p:spPr>
          <a:xfrm>
            <a:off x="453573" y="8329989"/>
            <a:ext cx="5747658" cy="486833"/>
          </a:xfrm>
          <a:prstGeom prst="rect">
            <a:avLst/>
          </a:prstGeom>
        </p:spPr>
        <p:txBody>
          <a:bodyPr vert="horz" lIns="121908" tIns="60954" rIns="121908" bIns="60954" rtlCol="0" anchor="ctr"/>
          <a:lstStyle>
            <a:defPPr>
              <a:defRPr lang="en-US"/>
            </a:defPPr>
            <a:lvl1pPr marL="0" algn="l" defTabSz="914400" rtl="0" eaLnBrk="1" latinLnBrk="0" hangingPunct="1">
              <a:defRPr sz="1200" kern="1200">
                <a:solidFill>
                  <a:schemeClr val="tx1">
                    <a:tint val="75000"/>
                  </a:schemeClr>
                </a:solidFill>
                <a:latin typeface="Gotham Medium" pitchFamily="2" charset="0"/>
                <a:ea typeface="+mn-ea"/>
                <a:cs typeface="Gotham Medium"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67" b="1" dirty="0" err="1">
                <a:solidFill>
                  <a:schemeClr val="tx1"/>
                </a:solidFill>
              </a:rPr>
              <a:t>Neticle</a:t>
            </a:r>
            <a:endParaRPr lang="en-US" sz="1467" dirty="0">
              <a:solidFill>
                <a:schemeClr val="tx1"/>
              </a:solidFill>
              <a:latin typeface="Gotham Book" pitchFamily="2" charset="0"/>
              <a:cs typeface="Gotham Book" pitchFamily="2" charset="0"/>
            </a:endParaRPr>
          </a:p>
        </p:txBody>
      </p:sp>
      <p:pic>
        <p:nvPicPr>
          <p:cNvPr id="7" name="Kép 6">
            <a:extLst>
              <a:ext uri="{FF2B5EF4-FFF2-40B4-BE49-F238E27FC236}">
                <a16:creationId xmlns:a16="http://schemas.microsoft.com/office/drawing/2014/main" xmlns="" id="{AEC8C9AE-C5CF-4754-8D5F-85D41445CE6C}"/>
              </a:ext>
            </a:extLst>
          </p:cNvPr>
          <p:cNvPicPr>
            <a:picLocks noChangeAspect="1"/>
          </p:cNvPicPr>
          <p:nvPr userDrawn="1"/>
        </p:nvPicPr>
        <p:blipFill>
          <a:blip r:embed="rId2"/>
          <a:stretch>
            <a:fillRect/>
          </a:stretch>
        </p:blipFill>
        <p:spPr>
          <a:xfrm>
            <a:off x="462558" y="534776"/>
            <a:ext cx="1037746" cy="1037746"/>
          </a:xfrm>
          <a:prstGeom prst="rect">
            <a:avLst/>
          </a:prstGeom>
        </p:spPr>
      </p:pic>
    </p:spTree>
    <p:extLst>
      <p:ext uri="{BB962C8B-B14F-4D97-AF65-F5344CB8AC3E}">
        <p14:creationId xmlns:p14="http://schemas.microsoft.com/office/powerpoint/2010/main" val="412426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83DA"/>
            </a:gs>
            <a:gs pos="100000">
              <a:srgbClr val="0A48B7"/>
            </a:gs>
          </a:gsLst>
          <a:lin ang="39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60690"/>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5" r:id="rId3"/>
    <p:sldLayoutId id="2147483679" r:id="rId4"/>
    <p:sldLayoutId id="2147483665" r:id="rId5"/>
    <p:sldLayoutId id="2147483666" r:id="rId6"/>
    <p:sldLayoutId id="2147483674" r:id="rId7"/>
    <p:sldLayoutId id="2147483673" r:id="rId8"/>
    <p:sldLayoutId id="2147483662" r:id="rId9"/>
    <p:sldLayoutId id="2147483668" r:id="rId10"/>
    <p:sldLayoutId id="2147483676" r:id="rId11"/>
    <p:sldLayoutId id="2147483663" r:id="rId12"/>
    <p:sldLayoutId id="2147483669" r:id="rId13"/>
    <p:sldLayoutId id="2147483664" r:id="rId14"/>
    <p:sldLayoutId id="2147483670" r:id="rId15"/>
    <p:sldLayoutId id="2147483667" r:id="rId16"/>
    <p:sldLayoutId id="2147483672" r:id="rId17"/>
    <p:sldLayoutId id="2147483680" r:id="rId18"/>
  </p:sldLayoutIdLst>
  <p:hf hdr="0" ftr="0" dt="0"/>
  <p:txStyles>
    <p:titleStyle>
      <a:lvl1pPr algn="l" defTabSz="1219048" rtl="0" eaLnBrk="1" latinLnBrk="0" hangingPunct="1">
        <a:lnSpc>
          <a:spcPct val="90000"/>
        </a:lnSpc>
        <a:spcBef>
          <a:spcPct val="0"/>
        </a:spcBef>
        <a:buNone/>
        <a:defRPr kumimoji="0" lang="en-US" sz="3200" b="1" i="0" u="none" strike="noStrike" kern="0" cap="none" spc="-5" normalizeH="0" baseline="0">
          <a:ln>
            <a:noFill/>
          </a:ln>
          <a:solidFill>
            <a:srgbClr val="212121"/>
          </a:solidFill>
          <a:effectLst/>
          <a:uLnTx/>
          <a:uFillTx/>
          <a:latin typeface="Corbel"/>
          <a:ea typeface=""/>
          <a:cs typeface="Corbel"/>
        </a:defRPr>
      </a:lvl1pPr>
    </p:titleStyle>
    <p:bodyStyle>
      <a:lvl1pPr marL="304762" indent="-304762" algn="l" defTabSz="1219048" rtl="0" eaLnBrk="1" latinLnBrk="0" hangingPunct="1">
        <a:lnSpc>
          <a:spcPct val="120000"/>
        </a:lnSpc>
        <a:spcBef>
          <a:spcPts val="1333"/>
        </a:spcBef>
        <a:buFont typeface="Arial" panose="020B0604020202020204" pitchFamily="34" charset="0"/>
        <a:buChar char="•"/>
        <a:defRPr sz="3200" kern="1200">
          <a:solidFill>
            <a:srgbClr val="212121"/>
          </a:solidFill>
          <a:latin typeface="Corbel" charset="0"/>
          <a:ea typeface="Corbel" charset="0"/>
          <a:cs typeface="Corbel" charset="0"/>
        </a:defRPr>
      </a:lvl1pPr>
      <a:lvl2pPr marL="914286" indent="-304762" algn="l" defTabSz="1219048" rtl="0" eaLnBrk="1" latinLnBrk="0" hangingPunct="1">
        <a:lnSpc>
          <a:spcPct val="120000"/>
        </a:lnSpc>
        <a:spcBef>
          <a:spcPts val="667"/>
        </a:spcBef>
        <a:buFont typeface="Arial" panose="020B0604020202020204" pitchFamily="34" charset="0"/>
        <a:buChar char="•"/>
        <a:defRPr sz="2400" kern="1200">
          <a:solidFill>
            <a:srgbClr val="212121"/>
          </a:solidFill>
          <a:latin typeface="Corbel" charset="0"/>
          <a:ea typeface="Corbel" charset="0"/>
          <a:cs typeface="Corbel" charset="0"/>
        </a:defRPr>
      </a:lvl2pPr>
      <a:lvl3pPr marL="1523810" indent="-304762" algn="l" defTabSz="1219048" rtl="0" eaLnBrk="1" latinLnBrk="0" hangingPunct="1">
        <a:lnSpc>
          <a:spcPct val="120000"/>
        </a:lnSpc>
        <a:spcBef>
          <a:spcPts val="667"/>
        </a:spcBef>
        <a:buFont typeface="Arial" panose="020B0604020202020204" pitchFamily="34" charset="0"/>
        <a:buChar char="•"/>
        <a:defRPr sz="2400" kern="1200">
          <a:solidFill>
            <a:srgbClr val="212121"/>
          </a:solidFill>
          <a:latin typeface="Corbel" charset="0"/>
          <a:ea typeface="Corbel" charset="0"/>
          <a:cs typeface="Corbel" charset="0"/>
        </a:defRPr>
      </a:lvl3pPr>
      <a:lvl4pPr marL="2133334" indent="-304762" algn="l" defTabSz="1219048" rtl="0" eaLnBrk="1" latinLnBrk="0" hangingPunct="1">
        <a:lnSpc>
          <a:spcPct val="120000"/>
        </a:lnSpc>
        <a:spcBef>
          <a:spcPts val="667"/>
        </a:spcBef>
        <a:buFont typeface="Arial" panose="020B0604020202020204" pitchFamily="34" charset="0"/>
        <a:buChar char="•"/>
        <a:defRPr sz="2400" kern="1200">
          <a:solidFill>
            <a:srgbClr val="212121"/>
          </a:solidFill>
          <a:latin typeface="Corbel" charset="0"/>
          <a:ea typeface="Corbel" charset="0"/>
          <a:cs typeface="Corbel" charset="0"/>
        </a:defRPr>
      </a:lvl4pPr>
      <a:lvl5pPr marL="2742857" indent="-304762" algn="l" defTabSz="1219048" rtl="0" eaLnBrk="1" latinLnBrk="0" hangingPunct="1">
        <a:lnSpc>
          <a:spcPct val="120000"/>
        </a:lnSpc>
        <a:spcBef>
          <a:spcPts val="667"/>
        </a:spcBef>
        <a:buFont typeface="Arial" panose="020B0604020202020204" pitchFamily="34" charset="0"/>
        <a:buChar char="•"/>
        <a:defRPr sz="2400" kern="1200">
          <a:solidFill>
            <a:srgbClr val="212121"/>
          </a:solidFill>
          <a:latin typeface="Corbel" charset="0"/>
          <a:ea typeface="Corbel" charset="0"/>
          <a:cs typeface="Corbel" charset="0"/>
        </a:defRPr>
      </a:lvl5pPr>
      <a:lvl6pPr marL="3352381" indent="-304762" algn="l" defTabSz="121904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905" indent="-304762" algn="l" defTabSz="121904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429" indent="-304762" algn="l" defTabSz="121904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952" indent="-304762" algn="l" defTabSz="121904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048" rtl="0" eaLnBrk="1" latinLnBrk="0" hangingPunct="1">
        <a:defRPr sz="2400" kern="1200">
          <a:solidFill>
            <a:schemeClr val="tx1"/>
          </a:solidFill>
          <a:latin typeface="+mn-lt"/>
          <a:ea typeface="+mn-ea"/>
          <a:cs typeface="+mn-cs"/>
        </a:defRPr>
      </a:lvl1pPr>
      <a:lvl2pPr marL="609524" algn="l" defTabSz="1219048" rtl="0" eaLnBrk="1" latinLnBrk="0" hangingPunct="1">
        <a:defRPr sz="2400" kern="1200">
          <a:solidFill>
            <a:schemeClr val="tx1"/>
          </a:solidFill>
          <a:latin typeface="+mn-lt"/>
          <a:ea typeface="+mn-ea"/>
          <a:cs typeface="+mn-cs"/>
        </a:defRPr>
      </a:lvl2pPr>
      <a:lvl3pPr marL="1219048" algn="l" defTabSz="1219048" rtl="0" eaLnBrk="1" latinLnBrk="0" hangingPunct="1">
        <a:defRPr sz="2400" kern="1200">
          <a:solidFill>
            <a:schemeClr val="tx1"/>
          </a:solidFill>
          <a:latin typeface="+mn-lt"/>
          <a:ea typeface="+mn-ea"/>
          <a:cs typeface="+mn-cs"/>
        </a:defRPr>
      </a:lvl3pPr>
      <a:lvl4pPr marL="1828571" algn="l" defTabSz="1219048" rtl="0" eaLnBrk="1" latinLnBrk="0" hangingPunct="1">
        <a:defRPr sz="2400" kern="1200">
          <a:solidFill>
            <a:schemeClr val="tx1"/>
          </a:solidFill>
          <a:latin typeface="+mn-lt"/>
          <a:ea typeface="+mn-ea"/>
          <a:cs typeface="+mn-cs"/>
        </a:defRPr>
      </a:lvl4pPr>
      <a:lvl5pPr marL="2438095" algn="l" defTabSz="1219048" rtl="0" eaLnBrk="1" latinLnBrk="0" hangingPunct="1">
        <a:defRPr sz="2400" kern="1200">
          <a:solidFill>
            <a:schemeClr val="tx1"/>
          </a:solidFill>
          <a:latin typeface="+mn-lt"/>
          <a:ea typeface="+mn-ea"/>
          <a:cs typeface="+mn-cs"/>
        </a:defRPr>
      </a:lvl5pPr>
      <a:lvl6pPr marL="3047619" algn="l" defTabSz="1219048" rtl="0" eaLnBrk="1" latinLnBrk="0" hangingPunct="1">
        <a:defRPr sz="2400" kern="1200">
          <a:solidFill>
            <a:schemeClr val="tx1"/>
          </a:solidFill>
          <a:latin typeface="+mn-lt"/>
          <a:ea typeface="+mn-ea"/>
          <a:cs typeface="+mn-cs"/>
        </a:defRPr>
      </a:lvl6pPr>
      <a:lvl7pPr marL="3657143" algn="l" defTabSz="1219048" rtl="0" eaLnBrk="1" latinLnBrk="0" hangingPunct="1">
        <a:defRPr sz="2400" kern="1200">
          <a:solidFill>
            <a:schemeClr val="tx1"/>
          </a:solidFill>
          <a:latin typeface="+mn-lt"/>
          <a:ea typeface="+mn-ea"/>
          <a:cs typeface="+mn-cs"/>
        </a:defRPr>
      </a:lvl7pPr>
      <a:lvl8pPr marL="4266666" algn="l" defTabSz="1219048" rtl="0" eaLnBrk="1" latinLnBrk="0" hangingPunct="1">
        <a:defRPr sz="2400" kern="1200">
          <a:solidFill>
            <a:schemeClr val="tx1"/>
          </a:solidFill>
          <a:latin typeface="+mn-lt"/>
          <a:ea typeface="+mn-ea"/>
          <a:cs typeface="+mn-cs"/>
        </a:defRPr>
      </a:lvl8pPr>
      <a:lvl9pPr marL="4876190" algn="l" defTabSz="121904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53242" y="2706424"/>
            <a:ext cx="11763480" cy="912140"/>
          </a:xfrm>
          <a:prstGeom prst="roundRect">
            <a:avLst>
              <a:gd name="adj" fmla="val 9677"/>
            </a:avLst>
          </a:prstGeom>
          <a:ln w="25400">
            <a:noFill/>
          </a:ln>
        </p:spPr>
        <p:txBody>
          <a:bodyPr/>
          <a:lstStyle/>
          <a:p>
            <a:r>
              <a:rPr lang="hu-HU" dirty="0">
                <a:latin typeface="Montserrat" panose="02000505000000020004" pitchFamily="2" charset="0"/>
              </a:rPr>
              <a:t>Online </a:t>
            </a:r>
            <a:r>
              <a:rPr lang="hu-HU" dirty="0" err="1">
                <a:latin typeface="Montserrat" panose="02000505000000020004" pitchFamily="2" charset="0"/>
              </a:rPr>
              <a:t>opinion</a:t>
            </a:r>
            <a:r>
              <a:rPr lang="hu-HU" dirty="0">
                <a:latin typeface="Montserrat" panose="02000505000000020004" pitchFamily="2" charset="0"/>
              </a:rPr>
              <a:t> </a:t>
            </a:r>
            <a:r>
              <a:rPr lang="hu-HU" dirty="0" err="1">
                <a:latin typeface="Montserrat" panose="02000505000000020004" pitchFamily="2" charset="0"/>
              </a:rPr>
              <a:t>about</a:t>
            </a:r>
            <a:r>
              <a:rPr lang="hu-HU" dirty="0">
                <a:latin typeface="Montserrat" panose="02000505000000020004" pitchFamily="2" charset="0"/>
              </a:rPr>
              <a:t> </a:t>
            </a:r>
            <a:r>
              <a:rPr lang="hu-HU" dirty="0" err="1">
                <a:latin typeface="Montserrat" panose="02000505000000020004" pitchFamily="2" charset="0"/>
              </a:rPr>
              <a:t>Bulgaria’s</a:t>
            </a:r>
            <a:r>
              <a:rPr lang="hu-HU" dirty="0">
                <a:latin typeface="Montserrat" panose="02000505000000020004" pitchFamily="2" charset="0"/>
              </a:rPr>
              <a:t> </a:t>
            </a:r>
            <a:r>
              <a:rPr lang="hu-HU" dirty="0" err="1">
                <a:latin typeface="Montserrat" panose="02000505000000020004" pitchFamily="2" charset="0"/>
              </a:rPr>
              <a:t>biggest</a:t>
            </a:r>
            <a:r>
              <a:rPr lang="hu-HU" dirty="0">
                <a:latin typeface="Montserrat" panose="02000505000000020004" pitchFamily="2" charset="0"/>
              </a:rPr>
              <a:t> </a:t>
            </a:r>
            <a:r>
              <a:rPr lang="hu-HU" dirty="0" err="1">
                <a:latin typeface="Montserrat" panose="02000505000000020004" pitchFamily="2" charset="0"/>
              </a:rPr>
              <a:t>banks</a:t>
            </a:r>
            <a:endParaRPr lang="en-US" dirty="0">
              <a:latin typeface="Montserrat" panose="02000505000000020004" pitchFamily="2" charset="0"/>
            </a:endParaRPr>
          </a:p>
        </p:txBody>
      </p:sp>
      <p:sp>
        <p:nvSpPr>
          <p:cNvPr id="3" name="Title 2"/>
          <p:cNvSpPr>
            <a:spLocks noGrp="1"/>
          </p:cNvSpPr>
          <p:nvPr>
            <p:ph type="title"/>
          </p:nvPr>
        </p:nvSpPr>
        <p:spPr>
          <a:xfrm>
            <a:off x="2153242" y="4107608"/>
            <a:ext cx="11069973" cy="2527800"/>
          </a:xfrm>
        </p:spPr>
        <p:txBody>
          <a:bodyPr/>
          <a:lstStyle/>
          <a:p>
            <a:r>
              <a:rPr lang="hu-HU" sz="3400" b="0" dirty="0" err="1">
                <a:latin typeface="Montserrat" panose="02000505000000020004" pitchFamily="2" charset="0"/>
              </a:rPr>
              <a:t>Investigating</a:t>
            </a:r>
            <a:r>
              <a:rPr lang="hu-HU" sz="3400" b="0" dirty="0">
                <a:latin typeface="Montserrat" panose="02000505000000020004" pitchFamily="2" charset="0"/>
              </a:rPr>
              <a:t> </a:t>
            </a:r>
            <a:r>
              <a:rPr lang="hu-HU" sz="3400" b="0" dirty="0" err="1">
                <a:latin typeface="Montserrat" panose="02000505000000020004" pitchFamily="2" charset="0"/>
              </a:rPr>
              <a:t>one</a:t>
            </a:r>
            <a:r>
              <a:rPr lang="hu-HU" sz="3400" b="0" dirty="0">
                <a:latin typeface="Montserrat" panose="02000505000000020004" pitchFamily="2" charset="0"/>
              </a:rPr>
              <a:t> of </a:t>
            </a:r>
            <a:r>
              <a:rPr lang="hu-HU" sz="3400" b="0" dirty="0" err="1">
                <a:latin typeface="Montserrat" panose="02000505000000020004" pitchFamily="2" charset="0"/>
              </a:rPr>
              <a:t>the</a:t>
            </a:r>
            <a:r>
              <a:rPr lang="hu-HU" sz="3400" b="0" dirty="0">
                <a:latin typeface="Montserrat" panose="02000505000000020004" pitchFamily="2" charset="0"/>
              </a:rPr>
              <a:t> most </a:t>
            </a:r>
            <a:r>
              <a:rPr lang="hu-HU" sz="3400" b="0" dirty="0" err="1">
                <a:latin typeface="Montserrat" panose="02000505000000020004" pitchFamily="2" charset="0"/>
              </a:rPr>
              <a:t>sensitive</a:t>
            </a:r>
            <a:r>
              <a:rPr lang="hu-HU" sz="3400" b="0" dirty="0">
                <a:latin typeface="Montserrat" panose="02000505000000020004" pitchFamily="2" charset="0"/>
              </a:rPr>
              <a:t> </a:t>
            </a:r>
            <a:r>
              <a:rPr lang="hu-HU" sz="3400" b="0" dirty="0" err="1" smtClean="0">
                <a:latin typeface="Montserrat" panose="02000505000000020004" pitchFamily="2" charset="0"/>
              </a:rPr>
              <a:t>sectors</a:t>
            </a:r>
            <a:r>
              <a:rPr lang="hu-HU" sz="3400" b="0" dirty="0" smtClean="0">
                <a:latin typeface="Montserrat" panose="02000505000000020004" pitchFamily="2" charset="0"/>
              </a:rPr>
              <a:t/>
            </a:r>
            <a:br>
              <a:rPr lang="hu-HU" sz="3400" b="0" dirty="0" smtClean="0">
                <a:latin typeface="Montserrat" panose="02000505000000020004" pitchFamily="2" charset="0"/>
              </a:rPr>
            </a:br>
            <a:r>
              <a:rPr lang="hu-HU" sz="3400" b="0" dirty="0" smtClean="0">
                <a:latin typeface="Montserrat" panose="02000505000000020004" pitchFamily="2" charset="0"/>
              </a:rPr>
              <a:t/>
            </a:r>
            <a:br>
              <a:rPr lang="hu-HU" sz="3400" b="0" dirty="0" smtClean="0">
                <a:latin typeface="Montserrat" panose="02000505000000020004" pitchFamily="2" charset="0"/>
              </a:rPr>
            </a:br>
            <a:r>
              <a:rPr lang="hu-HU" sz="3400" b="0" dirty="0">
                <a:latin typeface="Montserrat" panose="02000505000000020004" pitchFamily="2" charset="0"/>
              </a:rPr>
              <a:t/>
            </a:r>
            <a:br>
              <a:rPr lang="hu-HU" sz="3400" b="0" dirty="0">
                <a:latin typeface="Montserrat" panose="02000505000000020004" pitchFamily="2" charset="0"/>
              </a:rPr>
            </a:br>
            <a:r>
              <a:rPr lang="hu-HU" sz="3400" b="0" dirty="0" smtClean="0">
                <a:latin typeface="Montserrat" panose="02000505000000020004" pitchFamily="2" charset="0"/>
              </a:rPr>
              <a:t>#NEXT DIFI 2019</a:t>
            </a:r>
            <a:br>
              <a:rPr lang="hu-HU" sz="3400" b="0" dirty="0" smtClean="0">
                <a:latin typeface="Montserrat" panose="02000505000000020004" pitchFamily="2" charset="0"/>
              </a:rPr>
            </a:br>
            <a:r>
              <a:rPr lang="hu-HU" sz="3400" b="0" dirty="0" err="1" smtClean="0">
                <a:latin typeface="Montserrat" panose="02000505000000020004" pitchFamily="2" charset="0"/>
              </a:rPr>
              <a:t>Sofia</a:t>
            </a:r>
            <a:r>
              <a:rPr lang="hu-HU" sz="3400" b="0" dirty="0" smtClean="0">
                <a:latin typeface="Montserrat" panose="02000505000000020004" pitchFamily="2" charset="0"/>
              </a:rPr>
              <a:t>, 3 </a:t>
            </a:r>
            <a:r>
              <a:rPr lang="hu-HU" sz="3400" b="0" dirty="0" err="1" smtClean="0">
                <a:latin typeface="Montserrat" panose="02000505000000020004" pitchFamily="2" charset="0"/>
              </a:rPr>
              <a:t>October</a:t>
            </a:r>
            <a:endParaRPr lang="en-US" sz="3400" b="0" dirty="0">
              <a:latin typeface="Montserrat" panose="02000505000000020004" pitchFamily="2" charset="0"/>
            </a:endParaRPr>
          </a:p>
        </p:txBody>
      </p:sp>
      <p:sp>
        <p:nvSpPr>
          <p:cNvPr id="10" name="Text Placeholder 9"/>
          <p:cNvSpPr>
            <a:spLocks noGrp="1"/>
          </p:cNvSpPr>
          <p:nvPr>
            <p:ph type="body" sz="quarter" idx="12"/>
          </p:nvPr>
        </p:nvSpPr>
        <p:spPr>
          <a:xfrm>
            <a:off x="6518859" y="6887203"/>
            <a:ext cx="6405938" cy="289640"/>
          </a:xfrm>
        </p:spPr>
        <p:txBody>
          <a:bodyPr/>
          <a:lstStyle/>
          <a:p>
            <a:r>
              <a:rPr lang="hu-HU" dirty="0">
                <a:latin typeface="Montserrat" panose="02000505000000020004" pitchFamily="2" charset="0"/>
              </a:rPr>
              <a:t>Adam </a:t>
            </a:r>
            <a:r>
              <a:rPr lang="hu-HU" dirty="0" err="1">
                <a:latin typeface="Montserrat" panose="02000505000000020004" pitchFamily="2" charset="0"/>
              </a:rPr>
              <a:t>Gulyas</a:t>
            </a:r>
            <a:endParaRPr lang="en-US" dirty="0">
              <a:latin typeface="Montserrat" panose="02000505000000020004" pitchFamily="2" charset="0"/>
            </a:endParaRPr>
          </a:p>
        </p:txBody>
      </p:sp>
      <p:sp>
        <p:nvSpPr>
          <p:cNvPr id="11" name="Text Placeholder 10"/>
          <p:cNvSpPr>
            <a:spLocks noGrp="1"/>
          </p:cNvSpPr>
          <p:nvPr>
            <p:ph type="body" sz="quarter" idx="13"/>
          </p:nvPr>
        </p:nvSpPr>
        <p:spPr>
          <a:xfrm>
            <a:off x="6518859" y="7360723"/>
            <a:ext cx="6405938" cy="289640"/>
          </a:xfrm>
        </p:spPr>
        <p:txBody>
          <a:bodyPr/>
          <a:lstStyle/>
          <a:p>
            <a:r>
              <a:rPr lang="hu-HU" dirty="0">
                <a:latin typeface="Montserrat" panose="02000505000000020004" pitchFamily="2" charset="0"/>
              </a:rPr>
              <a:t>Country Manager</a:t>
            </a:r>
            <a:endParaRPr lang="en-US" dirty="0">
              <a:latin typeface="Montserrat" panose="02000505000000020004" pitchFamily="2" charset="0"/>
            </a:endParaRPr>
          </a:p>
        </p:txBody>
      </p:sp>
      <p:sp>
        <p:nvSpPr>
          <p:cNvPr id="12" name="Text Placeholder 11"/>
          <p:cNvSpPr>
            <a:spLocks noGrp="1"/>
          </p:cNvSpPr>
          <p:nvPr>
            <p:ph type="body" sz="quarter" idx="14"/>
          </p:nvPr>
        </p:nvSpPr>
        <p:spPr>
          <a:xfrm>
            <a:off x="6518859" y="7768346"/>
            <a:ext cx="6405938" cy="289640"/>
          </a:xfrm>
        </p:spPr>
        <p:txBody>
          <a:bodyPr/>
          <a:lstStyle/>
          <a:p>
            <a:r>
              <a:rPr lang="hu-HU" dirty="0">
                <a:latin typeface="Montserrat" panose="02000505000000020004" pitchFamily="2" charset="0"/>
              </a:rPr>
              <a:t>adam.gulyas@neticle.com</a:t>
            </a:r>
            <a:endParaRPr lang="en-US" dirty="0">
              <a:latin typeface="Montserrat" panose="02000505000000020004" pitchFamily="2" charset="0"/>
            </a:endParaRPr>
          </a:p>
        </p:txBody>
      </p:sp>
    </p:spTree>
    <p:extLst>
      <p:ext uri="{BB962C8B-B14F-4D97-AF65-F5344CB8AC3E}">
        <p14:creationId xmlns:p14="http://schemas.microsoft.com/office/powerpoint/2010/main" val="598736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a:extLst>
              <a:ext uri="{FF2B5EF4-FFF2-40B4-BE49-F238E27FC236}">
                <a16:creationId xmlns:a16="http://schemas.microsoft.com/office/drawing/2014/main" xmlns="" id="{14C20A67-2ABB-40C8-8759-6C5267772402}"/>
              </a:ext>
            </a:extLst>
          </p:cNvPr>
          <p:cNvSpPr>
            <a:spLocks noGrp="1"/>
          </p:cNvSpPr>
          <p:nvPr>
            <p:ph type="body" sz="quarter" idx="10"/>
          </p:nvPr>
        </p:nvSpPr>
        <p:spPr>
          <a:xfrm>
            <a:off x="6223450" y="6487362"/>
            <a:ext cx="3951610" cy="463550"/>
          </a:xfrm>
        </p:spPr>
        <p:txBody>
          <a:bodyPr/>
          <a:lstStyle/>
          <a:p>
            <a:r>
              <a:rPr lang="hu-HU" dirty="0" err="1">
                <a:latin typeface="Montserrat" panose="02000505000000020004" pitchFamily="2" charset="0"/>
              </a:rPr>
              <a:t>adam.gulyas</a:t>
            </a:r>
            <a:r>
              <a:rPr lang="hu-HU" dirty="0">
                <a:latin typeface="Montserrat" panose="02000505000000020004" pitchFamily="2" charset="0"/>
              </a:rPr>
              <a:t>@</a:t>
            </a:r>
            <a:r>
              <a:rPr lang="hu-HU" dirty="0" err="1">
                <a:latin typeface="Montserrat" panose="02000505000000020004" pitchFamily="2" charset="0"/>
              </a:rPr>
              <a:t>neticle.com</a:t>
            </a:r>
            <a:endParaRPr lang="hu-HU" dirty="0">
              <a:latin typeface="Montserrat" panose="02000505000000020004" pitchFamily="2" charset="0"/>
            </a:endParaRPr>
          </a:p>
        </p:txBody>
      </p:sp>
      <p:sp>
        <p:nvSpPr>
          <p:cNvPr id="3" name="Szöveg helye 2">
            <a:extLst>
              <a:ext uri="{FF2B5EF4-FFF2-40B4-BE49-F238E27FC236}">
                <a16:creationId xmlns:a16="http://schemas.microsoft.com/office/drawing/2014/main" xmlns="" id="{118906A9-95EE-42FE-97F5-DF58F6E86329}"/>
              </a:ext>
            </a:extLst>
          </p:cNvPr>
          <p:cNvSpPr>
            <a:spLocks noGrp="1"/>
          </p:cNvSpPr>
          <p:nvPr>
            <p:ph type="body" sz="quarter" idx="11"/>
          </p:nvPr>
        </p:nvSpPr>
        <p:spPr/>
        <p:txBody>
          <a:bodyPr/>
          <a:lstStyle/>
          <a:p>
            <a:r>
              <a:rPr lang="hu-HU" dirty="0">
                <a:latin typeface="Montserrat" panose="02000505000000020004" pitchFamily="2" charset="0"/>
              </a:rPr>
              <a:t>+36 30 716 2811</a:t>
            </a:r>
          </a:p>
        </p:txBody>
      </p:sp>
      <p:sp>
        <p:nvSpPr>
          <p:cNvPr id="4" name="Szöveg helye 3">
            <a:extLst>
              <a:ext uri="{FF2B5EF4-FFF2-40B4-BE49-F238E27FC236}">
                <a16:creationId xmlns:a16="http://schemas.microsoft.com/office/drawing/2014/main" xmlns="" id="{ACBAC2AC-B83D-4EF0-BFF2-50E1EBB8EA18}"/>
              </a:ext>
            </a:extLst>
          </p:cNvPr>
          <p:cNvSpPr>
            <a:spLocks noGrp="1"/>
          </p:cNvSpPr>
          <p:nvPr>
            <p:ph type="body" sz="quarter" idx="12"/>
          </p:nvPr>
        </p:nvSpPr>
        <p:spPr>
          <a:xfrm>
            <a:off x="7770136" y="5397949"/>
            <a:ext cx="2404923" cy="463550"/>
          </a:xfrm>
        </p:spPr>
        <p:txBody>
          <a:bodyPr/>
          <a:lstStyle/>
          <a:p>
            <a:r>
              <a:rPr lang="hu-HU" dirty="0">
                <a:latin typeface="Montserrat" panose="02000505000000020004" pitchFamily="2" charset="0"/>
              </a:rPr>
              <a:t>Adam </a:t>
            </a:r>
            <a:r>
              <a:rPr lang="hu-HU" dirty="0" err="1">
                <a:latin typeface="Montserrat" panose="02000505000000020004" pitchFamily="2" charset="0"/>
              </a:rPr>
              <a:t>Gulyas</a:t>
            </a:r>
            <a:endParaRPr lang="hu-HU" dirty="0">
              <a:latin typeface="Montserrat" panose="02000505000000020004" pitchFamily="2" charset="0"/>
            </a:endParaRPr>
          </a:p>
        </p:txBody>
      </p:sp>
      <p:sp>
        <p:nvSpPr>
          <p:cNvPr id="5" name="Szöveg helye 4">
            <a:extLst>
              <a:ext uri="{FF2B5EF4-FFF2-40B4-BE49-F238E27FC236}">
                <a16:creationId xmlns:a16="http://schemas.microsoft.com/office/drawing/2014/main" xmlns="" id="{2631D43D-B5CB-450E-A35E-F0EB3A68E167}"/>
              </a:ext>
            </a:extLst>
          </p:cNvPr>
          <p:cNvSpPr>
            <a:spLocks noGrp="1"/>
          </p:cNvSpPr>
          <p:nvPr>
            <p:ph type="body" sz="quarter" idx="13"/>
          </p:nvPr>
        </p:nvSpPr>
        <p:spPr>
          <a:xfrm>
            <a:off x="6223449" y="5889717"/>
            <a:ext cx="3996214" cy="463550"/>
          </a:xfrm>
        </p:spPr>
        <p:txBody>
          <a:bodyPr/>
          <a:lstStyle/>
          <a:p>
            <a:r>
              <a:rPr lang="hu-HU" dirty="0">
                <a:latin typeface="Montserrat" panose="02000505000000020004" pitchFamily="2" charset="0"/>
              </a:rPr>
              <a:t>Country Manager</a:t>
            </a:r>
          </a:p>
        </p:txBody>
      </p:sp>
      <p:pic>
        <p:nvPicPr>
          <p:cNvPr id="8" name="Kép 7"/>
          <p:cNvPicPr>
            <a:picLocks noChangeAspect="1"/>
          </p:cNvPicPr>
          <p:nvPr/>
        </p:nvPicPr>
        <p:blipFill rotWithShape="1">
          <a:blip r:embed="rId3">
            <a:extLst>
              <a:ext uri="{28A0092B-C50C-407E-A947-70E740481C1C}">
                <a14:useLocalDpi xmlns:a14="http://schemas.microsoft.com/office/drawing/2010/main" val="0"/>
              </a:ext>
            </a:extLst>
          </a:blip>
          <a:srcRect t="3782" b="24628"/>
          <a:stretch/>
        </p:blipFill>
        <p:spPr>
          <a:xfrm>
            <a:off x="11558746" y="5769641"/>
            <a:ext cx="1944954" cy="2096430"/>
          </a:xfrm>
          <a:prstGeom prst="ellipse">
            <a:avLst/>
          </a:prstGeom>
          <a:ln>
            <a:noFill/>
          </a:ln>
          <a:effectLst>
            <a:softEdge rad="112500"/>
          </a:effectLst>
        </p:spPr>
      </p:pic>
    </p:spTree>
    <p:extLst>
      <p:ext uri="{BB962C8B-B14F-4D97-AF65-F5344CB8AC3E}">
        <p14:creationId xmlns:p14="http://schemas.microsoft.com/office/powerpoint/2010/main" val="3880763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CB92C35-2EAB-4239-AECF-9013196F9E1F}"/>
              </a:ext>
            </a:extLst>
          </p:cNvPr>
          <p:cNvSpPr txBox="1">
            <a:spLocks/>
          </p:cNvSpPr>
          <p:nvPr/>
        </p:nvSpPr>
        <p:spPr>
          <a:xfrm>
            <a:off x="9608986" y="4244453"/>
            <a:ext cx="5182006" cy="1329595"/>
          </a:xfrm>
          <a:prstGeom prst="rect">
            <a:avLst/>
          </a:prstGeom>
        </p:spPr>
        <p:txBody>
          <a:bodyPr vert="horz" wrap="square" lIns="0" tIns="0" rIns="0" bIns="0" rtlCol="0">
            <a:spAutoFit/>
          </a:bodyPr>
          <a:lstStyle>
            <a:lvl1pPr algn="l" defTabSz="1219170" rtl="0" eaLnBrk="1" latinLnBrk="0" hangingPunct="1">
              <a:lnSpc>
                <a:spcPct val="90000"/>
              </a:lnSpc>
              <a:spcBef>
                <a:spcPct val="0"/>
              </a:spcBef>
              <a:buNone/>
              <a:defRPr kumimoji="0" lang="en-US" sz="4800" b="1" i="0" u="none" strike="noStrike" kern="0" cap="none" spc="-5" normalizeH="0" baseline="0">
                <a:ln>
                  <a:noFill/>
                </a:ln>
                <a:solidFill>
                  <a:srgbClr val="212121"/>
                </a:solidFill>
                <a:effectLst/>
                <a:uLnTx/>
                <a:uFillTx/>
                <a:latin typeface="Corbel"/>
                <a:ea typeface=""/>
                <a:cs typeface="Corbel"/>
              </a:defRPr>
            </a:lvl1pPr>
          </a:lstStyle>
          <a:p>
            <a:pPr algn="ctr"/>
            <a:r>
              <a:rPr lang="hu-HU" b="0" dirty="0" err="1">
                <a:latin typeface="Montserrat" panose="02000505000000020004" pitchFamily="2" charset="0"/>
              </a:rPr>
              <a:t>Neticle’s</a:t>
            </a:r>
            <a:r>
              <a:rPr lang="hu-HU" b="0" dirty="0">
                <a:latin typeface="Montserrat" panose="02000505000000020004" pitchFamily="2" charset="0"/>
              </a:rPr>
              <a:t> </a:t>
            </a:r>
            <a:r>
              <a:rPr lang="hu-HU" b="0" dirty="0" err="1">
                <a:latin typeface="Montserrat" panose="02000505000000020004" pitchFamily="2" charset="0"/>
              </a:rPr>
              <a:t>Methodology</a:t>
            </a:r>
            <a:endParaRPr lang="hu-HU" b="0" dirty="0">
              <a:latin typeface="Montserrat" panose="02000505000000020004" pitchFamily="2" charset="0"/>
            </a:endParaRPr>
          </a:p>
        </p:txBody>
      </p:sp>
      <p:pic>
        <p:nvPicPr>
          <p:cNvPr id="10" name="Kép 9" descr="A képen személy, laptop, számítógép, beltéri látható&#10;&#10;Automatikusan generált leírás">
            <a:extLst>
              <a:ext uri="{FF2B5EF4-FFF2-40B4-BE49-F238E27FC236}">
                <a16:creationId xmlns:a16="http://schemas.microsoft.com/office/drawing/2014/main" xmlns="" id="{4DF047EA-01F9-4356-B5E3-6EFE74066AF6}"/>
              </a:ext>
            </a:extLst>
          </p:cNvPr>
          <p:cNvPicPr>
            <a:picLocks noChangeAspect="1"/>
          </p:cNvPicPr>
          <p:nvPr/>
        </p:nvPicPr>
        <p:blipFill rotWithShape="1">
          <a:blip r:embed="rId2"/>
          <a:srcRect l="896" r="39352"/>
          <a:stretch/>
        </p:blipFill>
        <p:spPr>
          <a:xfrm>
            <a:off x="0" y="-1"/>
            <a:ext cx="8195480" cy="9144000"/>
          </a:xfrm>
          <a:prstGeom prst="rect">
            <a:avLst/>
          </a:prstGeom>
        </p:spPr>
      </p:pic>
    </p:spTree>
    <p:extLst>
      <p:ext uri="{BB962C8B-B14F-4D97-AF65-F5344CB8AC3E}">
        <p14:creationId xmlns:p14="http://schemas.microsoft.com/office/powerpoint/2010/main" val="3470553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39777D5D-9DE6-4862-A40A-57EED7C144DC}"/>
              </a:ext>
            </a:extLst>
          </p:cNvPr>
          <p:cNvSpPr>
            <a:spLocks noGrp="1"/>
          </p:cNvSpPr>
          <p:nvPr>
            <p:ph type="title"/>
          </p:nvPr>
        </p:nvSpPr>
        <p:spPr/>
        <p:txBody>
          <a:bodyPr/>
          <a:lstStyle/>
          <a:p>
            <a:r>
              <a:rPr lang="hu-HU" dirty="0" smtClean="0">
                <a:latin typeface="Montserrat" panose="02000505000000020004" pitchFamily="2" charset="0"/>
              </a:rPr>
              <a:t>The </a:t>
            </a:r>
            <a:r>
              <a:rPr lang="hu-HU" dirty="0" err="1" smtClean="0">
                <a:latin typeface="Montserrat" panose="02000505000000020004" pitchFamily="2" charset="0"/>
              </a:rPr>
              <a:t>Neticle</a:t>
            </a:r>
            <a:r>
              <a:rPr lang="hu-HU" dirty="0" smtClean="0">
                <a:latin typeface="Montserrat" panose="02000505000000020004" pitchFamily="2" charset="0"/>
              </a:rPr>
              <a:t> Story</a:t>
            </a:r>
            <a:endParaRPr lang="hu-HU" dirty="0">
              <a:latin typeface="Montserrat" panose="02000505000000020004" pitchFamily="2" charset="0"/>
            </a:endParaRPr>
          </a:p>
        </p:txBody>
      </p:sp>
      <p:sp>
        <p:nvSpPr>
          <p:cNvPr id="4" name="Szöveg helye 3">
            <a:extLst>
              <a:ext uri="{FF2B5EF4-FFF2-40B4-BE49-F238E27FC236}">
                <a16:creationId xmlns:a16="http://schemas.microsoft.com/office/drawing/2014/main" xmlns="" id="{7BA109D9-765E-4704-A968-ACDB56F35362}"/>
              </a:ext>
            </a:extLst>
          </p:cNvPr>
          <p:cNvSpPr>
            <a:spLocks noGrp="1"/>
          </p:cNvSpPr>
          <p:nvPr>
            <p:ph type="body" sz="quarter" idx="10"/>
          </p:nvPr>
        </p:nvSpPr>
        <p:spPr/>
        <p:txBody>
          <a:bodyPr/>
          <a:lstStyle/>
          <a:p>
            <a:pPr algn="just"/>
            <a:r>
              <a:rPr lang="hu-HU" dirty="0" err="1" smtClean="0">
                <a:latin typeface="Montserrat" panose="02000505000000020004" pitchFamily="2" charset="0"/>
              </a:rPr>
              <a:t>We</a:t>
            </a:r>
            <a:r>
              <a:rPr lang="hu-HU" dirty="0" smtClean="0">
                <a:latin typeface="Montserrat" panose="02000505000000020004" pitchFamily="2" charset="0"/>
              </a:rPr>
              <a:t> </a:t>
            </a:r>
            <a:r>
              <a:rPr lang="hu-HU" dirty="0" err="1" smtClean="0">
                <a:latin typeface="Montserrat" panose="02000505000000020004" pitchFamily="2" charset="0"/>
              </a:rPr>
              <a:t>do</a:t>
            </a:r>
            <a:r>
              <a:rPr lang="hu-HU" dirty="0" smtClean="0">
                <a:latin typeface="Montserrat" panose="02000505000000020004" pitchFamily="2" charset="0"/>
              </a:rPr>
              <a:t> </a:t>
            </a:r>
            <a:r>
              <a:rPr lang="hu-HU" dirty="0" err="1" smtClean="0">
                <a:latin typeface="Montserrat" panose="02000505000000020004" pitchFamily="2" charset="0"/>
              </a:rPr>
              <a:t>social</a:t>
            </a:r>
            <a:r>
              <a:rPr lang="hu-HU" dirty="0" smtClean="0">
                <a:latin typeface="Montserrat" panose="02000505000000020004" pitchFamily="2" charset="0"/>
              </a:rPr>
              <a:t> </a:t>
            </a:r>
            <a:r>
              <a:rPr lang="hu-HU" dirty="0" err="1" smtClean="0">
                <a:latin typeface="Montserrat" panose="02000505000000020004" pitchFamily="2" charset="0"/>
              </a:rPr>
              <a:t>listening</a:t>
            </a:r>
            <a:r>
              <a:rPr lang="hu-HU" dirty="0" smtClean="0">
                <a:latin typeface="Montserrat" panose="02000505000000020004" pitchFamily="2" charset="0"/>
              </a:rPr>
              <a:t> </a:t>
            </a:r>
            <a:r>
              <a:rPr lang="hu-HU" dirty="0" err="1" smtClean="0">
                <a:latin typeface="Montserrat" panose="02000505000000020004" pitchFamily="2" charset="0"/>
              </a:rPr>
              <a:t>since</a:t>
            </a:r>
            <a:r>
              <a:rPr lang="hu-HU" dirty="0" smtClean="0">
                <a:latin typeface="Montserrat" panose="02000505000000020004" pitchFamily="2" charset="0"/>
              </a:rPr>
              <a:t> 2013.</a:t>
            </a:r>
          </a:p>
          <a:p>
            <a:pPr algn="just"/>
            <a:r>
              <a:rPr lang="hu-HU" dirty="0" err="1" smtClean="0">
                <a:latin typeface="Montserrat" panose="02000505000000020004" pitchFamily="2" charset="0"/>
              </a:rPr>
              <a:t>We</a:t>
            </a:r>
            <a:r>
              <a:rPr lang="hu-HU" dirty="0" smtClean="0">
                <a:latin typeface="Montserrat" panose="02000505000000020004" pitchFamily="2" charset="0"/>
              </a:rPr>
              <a:t> </a:t>
            </a:r>
            <a:r>
              <a:rPr lang="hu-HU" dirty="0" err="1" smtClean="0">
                <a:latin typeface="Montserrat" panose="02000505000000020004" pitchFamily="2" charset="0"/>
              </a:rPr>
              <a:t>work</a:t>
            </a:r>
            <a:r>
              <a:rPr lang="hu-HU" dirty="0" smtClean="0">
                <a:latin typeface="Montserrat" panose="02000505000000020004" pitchFamily="2" charset="0"/>
              </a:rPr>
              <a:t> </a:t>
            </a:r>
            <a:r>
              <a:rPr lang="hu-HU" dirty="0" err="1" smtClean="0">
                <a:latin typeface="Montserrat" panose="02000505000000020004" pitchFamily="2" charset="0"/>
              </a:rPr>
              <a:t>together</a:t>
            </a:r>
            <a:r>
              <a:rPr lang="hu-HU" dirty="0" smtClean="0">
                <a:latin typeface="Montserrat" panose="02000505000000020004" pitchFamily="2" charset="0"/>
              </a:rPr>
              <a:t> </a:t>
            </a:r>
            <a:r>
              <a:rPr lang="hu-HU" dirty="0" err="1" smtClean="0">
                <a:latin typeface="Montserrat" panose="02000505000000020004" pitchFamily="2" charset="0"/>
              </a:rPr>
              <a:t>with</a:t>
            </a:r>
            <a:r>
              <a:rPr lang="hu-HU" dirty="0" smtClean="0">
                <a:latin typeface="Montserrat" panose="02000505000000020004" pitchFamily="2" charset="0"/>
              </a:rPr>
              <a:t> more </a:t>
            </a:r>
            <a:r>
              <a:rPr lang="hu-HU" dirty="0" err="1" smtClean="0">
                <a:latin typeface="Montserrat" panose="02000505000000020004" pitchFamily="2" charset="0"/>
              </a:rPr>
              <a:t>than</a:t>
            </a:r>
            <a:r>
              <a:rPr lang="hu-HU" dirty="0" smtClean="0">
                <a:latin typeface="Montserrat" panose="02000505000000020004" pitchFamily="2" charset="0"/>
              </a:rPr>
              <a:t> 140 </a:t>
            </a:r>
            <a:r>
              <a:rPr lang="hu-HU" dirty="0" err="1" smtClean="0">
                <a:latin typeface="Montserrat" panose="02000505000000020004" pitchFamily="2" charset="0"/>
              </a:rPr>
              <a:t>companies</a:t>
            </a:r>
            <a:r>
              <a:rPr lang="hu-HU" dirty="0" smtClean="0">
                <a:latin typeface="Montserrat" panose="02000505000000020004" pitchFamily="2" charset="0"/>
              </a:rPr>
              <a:t>.</a:t>
            </a:r>
          </a:p>
          <a:p>
            <a:pPr algn="just"/>
            <a:r>
              <a:rPr lang="hu-HU" dirty="0" err="1" smtClean="0">
                <a:latin typeface="Montserrat" panose="02000505000000020004" pitchFamily="2" charset="0"/>
              </a:rPr>
              <a:t>Many</a:t>
            </a:r>
            <a:r>
              <a:rPr lang="hu-HU" dirty="0" smtClean="0">
                <a:latin typeface="Montserrat" panose="02000505000000020004" pitchFamily="2" charset="0"/>
              </a:rPr>
              <a:t> of </a:t>
            </a:r>
            <a:r>
              <a:rPr lang="hu-HU" dirty="0" err="1" smtClean="0">
                <a:latin typeface="Montserrat" panose="02000505000000020004" pitchFamily="2" charset="0"/>
              </a:rPr>
              <a:t>them</a:t>
            </a:r>
            <a:r>
              <a:rPr lang="hu-HU" dirty="0" smtClean="0">
                <a:latin typeface="Montserrat" panose="02000505000000020004" pitchFamily="2" charset="0"/>
              </a:rPr>
              <a:t> </a:t>
            </a:r>
            <a:r>
              <a:rPr lang="hu-HU" dirty="0" err="1" smtClean="0">
                <a:latin typeface="Montserrat" panose="02000505000000020004" pitchFamily="2" charset="0"/>
              </a:rPr>
              <a:t>are</a:t>
            </a:r>
            <a:r>
              <a:rPr lang="hu-HU" dirty="0" smtClean="0">
                <a:latin typeface="Montserrat" panose="02000505000000020004" pitchFamily="2" charset="0"/>
              </a:rPr>
              <a:t> ICT, </a:t>
            </a:r>
            <a:r>
              <a:rPr lang="hu-HU" dirty="0" err="1" smtClean="0">
                <a:latin typeface="Montserrat" panose="02000505000000020004" pitchFamily="2" charset="0"/>
              </a:rPr>
              <a:t>financial</a:t>
            </a:r>
            <a:r>
              <a:rPr lang="hu-HU" dirty="0" smtClean="0">
                <a:latin typeface="Montserrat" panose="02000505000000020004" pitchFamily="2" charset="0"/>
              </a:rPr>
              <a:t> service </a:t>
            </a:r>
            <a:r>
              <a:rPr lang="hu-HU" dirty="0" err="1" smtClean="0">
                <a:latin typeface="Montserrat" panose="02000505000000020004" pitchFamily="2" charset="0"/>
              </a:rPr>
              <a:t>provider</a:t>
            </a:r>
            <a:r>
              <a:rPr lang="hu-HU" dirty="0" smtClean="0">
                <a:latin typeface="Montserrat" panose="02000505000000020004" pitchFamily="2" charset="0"/>
              </a:rPr>
              <a:t>, </a:t>
            </a:r>
            <a:r>
              <a:rPr lang="hu-HU" dirty="0" err="1" smtClean="0">
                <a:latin typeface="Montserrat" panose="02000505000000020004" pitchFamily="2" charset="0"/>
              </a:rPr>
              <a:t>healthcare</a:t>
            </a:r>
            <a:r>
              <a:rPr lang="hu-HU" dirty="0" smtClean="0">
                <a:latin typeface="Montserrat" panose="02000505000000020004" pitchFamily="2" charset="0"/>
              </a:rPr>
              <a:t> </a:t>
            </a:r>
            <a:r>
              <a:rPr lang="hu-HU" dirty="0" err="1" smtClean="0">
                <a:latin typeface="Montserrat" panose="02000505000000020004" pitchFamily="2" charset="0"/>
              </a:rPr>
              <a:t>company</a:t>
            </a:r>
            <a:r>
              <a:rPr lang="hu-HU" dirty="0">
                <a:latin typeface="Montserrat" panose="02000505000000020004" pitchFamily="2" charset="0"/>
              </a:rPr>
              <a:t> </a:t>
            </a:r>
            <a:r>
              <a:rPr lang="hu-HU" dirty="0" smtClean="0">
                <a:latin typeface="Montserrat" panose="02000505000000020004" pitchFamily="2" charset="0"/>
              </a:rPr>
              <a:t>and </a:t>
            </a:r>
            <a:r>
              <a:rPr lang="hu-HU" dirty="0" err="1" smtClean="0">
                <a:latin typeface="Montserrat" panose="02000505000000020004" pitchFamily="2" charset="0"/>
              </a:rPr>
              <a:t>communication</a:t>
            </a:r>
            <a:r>
              <a:rPr lang="hu-HU" dirty="0" smtClean="0">
                <a:latin typeface="Montserrat" panose="02000505000000020004" pitchFamily="2" charset="0"/>
              </a:rPr>
              <a:t> </a:t>
            </a:r>
            <a:r>
              <a:rPr lang="hu-HU" dirty="0" err="1" smtClean="0">
                <a:latin typeface="Montserrat" panose="02000505000000020004" pitchFamily="2" charset="0"/>
              </a:rPr>
              <a:t>agency</a:t>
            </a:r>
            <a:r>
              <a:rPr lang="hu-HU" dirty="0" smtClean="0">
                <a:latin typeface="Montserrat" panose="02000505000000020004" pitchFamily="2" charset="0"/>
              </a:rPr>
              <a:t>. </a:t>
            </a:r>
            <a:endParaRPr lang="hu-HU" dirty="0">
              <a:latin typeface="Montserrat" panose="02000505000000020004" pitchFamily="2" charset="0"/>
            </a:endParaRPr>
          </a:p>
          <a:p>
            <a:endParaRPr lang="hu-HU" dirty="0">
              <a:latin typeface="Montserrat" panose="02000505000000020004" pitchFamily="2" charset="0"/>
            </a:endParaRPr>
          </a:p>
        </p:txBody>
      </p:sp>
      <p:pic>
        <p:nvPicPr>
          <p:cNvPr id="5" name="Kép 4"/>
          <p:cNvPicPr>
            <a:picLocks noChangeAspect="1"/>
          </p:cNvPicPr>
          <p:nvPr/>
        </p:nvPicPr>
        <p:blipFill rotWithShape="1">
          <a:blip r:embed="rId3">
            <a:extLst>
              <a:ext uri="{28A0092B-C50C-407E-A947-70E740481C1C}">
                <a14:useLocalDpi xmlns:a14="http://schemas.microsoft.com/office/drawing/2010/main" val="0"/>
              </a:ext>
            </a:extLst>
          </a:blip>
          <a:srcRect l="28734" t="23434" r="2558" b="16527"/>
          <a:stretch/>
        </p:blipFill>
        <p:spPr>
          <a:xfrm>
            <a:off x="4192856" y="2126996"/>
            <a:ext cx="11929327" cy="5899404"/>
          </a:xfrm>
          <a:prstGeom prst="rect">
            <a:avLst/>
          </a:prstGeom>
        </p:spPr>
      </p:pic>
    </p:spTree>
    <p:extLst>
      <p:ext uri="{BB962C8B-B14F-4D97-AF65-F5344CB8AC3E}">
        <p14:creationId xmlns:p14="http://schemas.microsoft.com/office/powerpoint/2010/main" val="4044231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25">
            <a:extLst>
              <a:ext uri="{FF2B5EF4-FFF2-40B4-BE49-F238E27FC236}">
                <a16:creationId xmlns:a16="http://schemas.microsoft.com/office/drawing/2014/main" xmlns="" id="{CAADECAF-0966-464D-AE7D-C14082A2AFD5}"/>
              </a:ext>
            </a:extLst>
          </p:cNvPr>
          <p:cNvCxnSpPr>
            <a:cxnSpLocks/>
          </p:cNvCxnSpPr>
          <p:nvPr/>
        </p:nvCxnSpPr>
        <p:spPr>
          <a:xfrm>
            <a:off x="2431050" y="6875884"/>
            <a:ext cx="0" cy="1095504"/>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25">
            <a:extLst>
              <a:ext uri="{FF2B5EF4-FFF2-40B4-BE49-F238E27FC236}">
                <a16:creationId xmlns:a16="http://schemas.microsoft.com/office/drawing/2014/main" xmlns="" id="{41C8D896-06A3-9A4C-B393-EA8FAE6F75B3}"/>
              </a:ext>
            </a:extLst>
          </p:cNvPr>
          <p:cNvCxnSpPr>
            <a:cxnSpLocks/>
          </p:cNvCxnSpPr>
          <p:nvPr/>
        </p:nvCxnSpPr>
        <p:spPr>
          <a:xfrm>
            <a:off x="6273336" y="6848667"/>
            <a:ext cx="0" cy="1095504"/>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25">
            <a:extLst>
              <a:ext uri="{FF2B5EF4-FFF2-40B4-BE49-F238E27FC236}">
                <a16:creationId xmlns:a16="http://schemas.microsoft.com/office/drawing/2014/main" xmlns="" id="{FD4BA4E6-F029-EC4E-BAB0-801BED989A98}"/>
              </a:ext>
            </a:extLst>
          </p:cNvPr>
          <p:cNvCxnSpPr>
            <a:cxnSpLocks/>
          </p:cNvCxnSpPr>
          <p:nvPr/>
        </p:nvCxnSpPr>
        <p:spPr>
          <a:xfrm>
            <a:off x="10174953" y="6837661"/>
            <a:ext cx="0" cy="1095504"/>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25">
            <a:extLst>
              <a:ext uri="{FF2B5EF4-FFF2-40B4-BE49-F238E27FC236}">
                <a16:creationId xmlns:a16="http://schemas.microsoft.com/office/drawing/2014/main" xmlns="" id="{938E2EE8-3965-024A-B4A3-4008936C1158}"/>
              </a:ext>
            </a:extLst>
          </p:cNvPr>
          <p:cNvCxnSpPr>
            <a:cxnSpLocks/>
          </p:cNvCxnSpPr>
          <p:nvPr/>
        </p:nvCxnSpPr>
        <p:spPr>
          <a:xfrm>
            <a:off x="14139408" y="6835174"/>
            <a:ext cx="0" cy="1095504"/>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45AC6BF-3872-274C-BC2E-9B7AD448C147}"/>
              </a:ext>
            </a:extLst>
          </p:cNvPr>
          <p:cNvSpPr>
            <a:spLocks noGrp="1"/>
          </p:cNvSpPr>
          <p:nvPr>
            <p:ph type="title"/>
          </p:nvPr>
        </p:nvSpPr>
        <p:spPr/>
        <p:txBody>
          <a:bodyPr/>
          <a:lstStyle/>
          <a:p>
            <a:r>
              <a:rPr lang="en-US" dirty="0">
                <a:latin typeface="Montserrat" panose="02000505000000020004" pitchFamily="2" charset="0"/>
              </a:rPr>
              <a:t>How it works</a:t>
            </a:r>
            <a:endParaRPr lang="en-US" dirty="0">
              <a:latin typeface="Montserrat" panose="02000505000000020004" pitchFamily="2" charset="0"/>
              <a:ea typeface="Roboto Medium" panose="02000000000000000000" pitchFamily="2" charset="0"/>
              <a:cs typeface="Roboto Medium" panose="02000000000000000000" pitchFamily="2" charset="0"/>
            </a:endParaRPr>
          </a:p>
        </p:txBody>
      </p:sp>
      <p:sp>
        <p:nvSpPr>
          <p:cNvPr id="20" name="Lekerekített téglalap 19">
            <a:extLst>
              <a:ext uri="{FF2B5EF4-FFF2-40B4-BE49-F238E27FC236}">
                <a16:creationId xmlns:a16="http://schemas.microsoft.com/office/drawing/2014/main" xmlns="" id="{87B90305-6E4A-0447-AB99-35789D2C66E7}"/>
              </a:ext>
            </a:extLst>
          </p:cNvPr>
          <p:cNvSpPr/>
          <p:nvPr/>
        </p:nvSpPr>
        <p:spPr>
          <a:xfrm>
            <a:off x="708297" y="2506127"/>
            <a:ext cx="3422428" cy="4849111"/>
          </a:xfrm>
          <a:prstGeom prst="roundRect">
            <a:avLst>
              <a:gd name="adj" fmla="val 7070"/>
            </a:avLst>
          </a:prstGeom>
          <a:solidFill>
            <a:schemeClr val="bg1"/>
          </a:solidFill>
          <a:ln>
            <a:solidFill>
              <a:schemeClr val="bg1">
                <a:lumMod val="95000"/>
              </a:schemeClr>
            </a:solidFill>
          </a:ln>
          <a:effectLst>
            <a:outerShdw blurRad="635000" dist="76200" dir="2700000" sx="97000" sy="97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66" indent="-342866">
              <a:buClr>
                <a:srgbClr val="009CDF"/>
              </a:buClr>
              <a:buFont typeface="Arial" panose="020B0604020202020204" pitchFamily="34" charset="0"/>
              <a:buChar char="•"/>
            </a:pPr>
            <a:r>
              <a:rPr lang="en-US"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Full</a:t>
            </a:r>
            <a:r>
              <a:rPr lang="hu-HU"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coverage</a:t>
            </a:r>
            <a:r>
              <a:rPr lang="hu-HU" sz="1800" dirty="0">
                <a:solidFill>
                  <a:schemeClr val="tx1"/>
                </a:solidFill>
                <a:latin typeface="Montserrat" panose="02000505000000020004" pitchFamily="2" charset="0"/>
                <a:ea typeface="Roboto Light" panose="02000000000000000000" pitchFamily="2" charset="0"/>
              </a:rPr>
              <a:t> in </a:t>
            </a:r>
            <a:r>
              <a:rPr lang="hu-HU" sz="1800" dirty="0" err="1">
                <a:solidFill>
                  <a:schemeClr val="tx1"/>
                </a:solidFill>
                <a:latin typeface="Montserrat" panose="02000505000000020004" pitchFamily="2" charset="0"/>
                <a:ea typeface="Roboto Light" panose="02000000000000000000" pitchFamily="2" charset="0"/>
              </a:rPr>
              <a:t>social</a:t>
            </a:r>
            <a:r>
              <a:rPr lang="hu-HU"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media</a:t>
            </a:r>
            <a:r>
              <a:rPr lang="hu-HU" sz="1800" dirty="0">
                <a:solidFill>
                  <a:schemeClr val="tx1"/>
                </a:solidFill>
                <a:latin typeface="Montserrat" panose="02000505000000020004" pitchFamily="2" charset="0"/>
                <a:ea typeface="Roboto Light" panose="02000000000000000000" pitchFamily="2" charset="0"/>
              </a:rPr>
              <a:t> and online </a:t>
            </a:r>
            <a:r>
              <a:rPr lang="hu-HU" sz="1800" dirty="0" err="1">
                <a:solidFill>
                  <a:schemeClr val="tx1"/>
                </a:solidFill>
                <a:latin typeface="Montserrat" panose="02000505000000020004" pitchFamily="2" charset="0"/>
                <a:ea typeface="Roboto Light" panose="02000000000000000000" pitchFamily="2" charset="0"/>
              </a:rPr>
              <a:t>news</a:t>
            </a:r>
            <a:r>
              <a:rPr lang="hu-HU" sz="1800" dirty="0">
                <a:solidFill>
                  <a:schemeClr val="tx1"/>
                </a:solidFill>
                <a:latin typeface="Montserrat" panose="02000505000000020004" pitchFamily="2" charset="0"/>
                <a:ea typeface="Roboto Light" panose="02000000000000000000" pitchFamily="2" charset="0"/>
              </a:rPr>
              <a:t> (12 </a:t>
            </a:r>
            <a:r>
              <a:rPr lang="hu-HU" sz="1800" dirty="0" err="1">
                <a:solidFill>
                  <a:schemeClr val="tx1"/>
                </a:solidFill>
                <a:latin typeface="Montserrat" panose="02000505000000020004" pitchFamily="2" charset="0"/>
                <a:ea typeface="Roboto Light" panose="02000000000000000000" pitchFamily="2" charset="0"/>
              </a:rPr>
              <a:t>source</a:t>
            </a:r>
            <a:r>
              <a:rPr lang="hu-HU"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types</a:t>
            </a:r>
            <a:r>
              <a:rPr lang="hu-HU" sz="1800" dirty="0">
                <a:solidFill>
                  <a:schemeClr val="tx1"/>
                </a:solidFill>
                <a:latin typeface="Montserrat" panose="02000505000000020004" pitchFamily="2" charset="0"/>
                <a:ea typeface="Roboto Light" panose="02000000000000000000" pitchFamily="2" charset="0"/>
              </a:rPr>
              <a:t>)</a:t>
            </a:r>
          </a:p>
          <a:p>
            <a:pPr marL="342866" indent="-342866">
              <a:buClr>
                <a:srgbClr val="009CDF"/>
              </a:buClr>
              <a:buFont typeface="Arial" panose="020B0604020202020204" pitchFamily="34" charset="0"/>
              <a:buChar char="•"/>
            </a:pPr>
            <a:endParaRPr lang="hu-HU" sz="1800" dirty="0">
              <a:solidFill>
                <a:schemeClr val="tx1"/>
              </a:solidFill>
              <a:latin typeface="Montserrat" panose="02000505000000020004" pitchFamily="2" charset="0"/>
              <a:ea typeface="Roboto Light" panose="02000000000000000000" pitchFamily="2" charset="0"/>
            </a:endParaRPr>
          </a:p>
          <a:p>
            <a:pPr marL="342866" indent="-342866">
              <a:buClr>
                <a:srgbClr val="009CDF"/>
              </a:buClr>
              <a:buFont typeface="Arial" panose="020B0604020202020204" pitchFamily="34" charset="0"/>
              <a:buChar char="•"/>
            </a:pPr>
            <a:r>
              <a:rPr lang="hu-HU" sz="1800" dirty="0" err="1">
                <a:solidFill>
                  <a:schemeClr val="tx1"/>
                </a:solidFill>
                <a:latin typeface="Montserrat" panose="02000505000000020004" pitchFamily="2" charset="0"/>
                <a:ea typeface="Roboto Light" panose="02000000000000000000" pitchFamily="2" charset="0"/>
              </a:rPr>
              <a:t>Own</a:t>
            </a:r>
            <a:r>
              <a:rPr lang="hu-HU"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search</a:t>
            </a:r>
            <a:r>
              <a:rPr lang="hu-HU"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engines</a:t>
            </a:r>
            <a:r>
              <a:rPr lang="hu-HU" sz="1800" dirty="0">
                <a:solidFill>
                  <a:schemeClr val="tx1"/>
                </a:solidFill>
                <a:latin typeface="Montserrat" panose="02000505000000020004" pitchFamily="2" charset="0"/>
                <a:ea typeface="Roboto Light" panose="02000000000000000000" pitchFamily="2" charset="0"/>
              </a:rPr>
              <a:t> </a:t>
            </a:r>
          </a:p>
          <a:p>
            <a:pPr marL="342866" indent="-342866">
              <a:buClr>
                <a:srgbClr val="009CDF"/>
              </a:buClr>
              <a:buFont typeface="Arial" panose="020B0604020202020204" pitchFamily="34" charset="0"/>
              <a:buChar char="•"/>
            </a:pPr>
            <a:endParaRPr lang="hu-HU" sz="1800" dirty="0">
              <a:solidFill>
                <a:schemeClr val="tx1"/>
              </a:solidFill>
              <a:latin typeface="Montserrat" panose="02000505000000020004" pitchFamily="2" charset="0"/>
              <a:ea typeface="Roboto Light" panose="02000000000000000000" pitchFamily="2" charset="0"/>
            </a:endParaRPr>
          </a:p>
          <a:p>
            <a:pPr marL="342866" indent="-342866">
              <a:buClr>
                <a:srgbClr val="009CDF"/>
              </a:buClr>
              <a:buFont typeface="Arial" panose="020B0604020202020204" pitchFamily="34" charset="0"/>
              <a:buChar char="•"/>
            </a:pPr>
            <a:r>
              <a:rPr lang="hu-HU" sz="1800" dirty="0" err="1">
                <a:solidFill>
                  <a:schemeClr val="tx1"/>
                </a:solidFill>
                <a:latin typeface="Montserrat" panose="02000505000000020004" pitchFamily="2" charset="0"/>
                <a:ea typeface="Roboto Light" panose="02000000000000000000" pitchFamily="2" charset="0"/>
              </a:rPr>
              <a:t>Working</a:t>
            </a:r>
            <a:r>
              <a:rPr lang="hu-HU"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with</a:t>
            </a:r>
            <a:r>
              <a:rPr lang="hu-HU"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several</a:t>
            </a:r>
            <a:r>
              <a:rPr lang="hu-HU"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data</a:t>
            </a:r>
            <a:r>
              <a:rPr lang="hu-HU"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providers</a:t>
            </a:r>
            <a:r>
              <a:rPr lang="hu-HU"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to</a:t>
            </a:r>
            <a:r>
              <a:rPr lang="hu-HU"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maximize</a:t>
            </a:r>
            <a:r>
              <a:rPr lang="hu-HU"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quantity</a:t>
            </a:r>
            <a:endParaRPr lang="hu-HU" sz="1800" dirty="0">
              <a:solidFill>
                <a:schemeClr val="tx1"/>
              </a:solidFill>
              <a:latin typeface="Montserrat" panose="02000505000000020004" pitchFamily="2" charset="0"/>
              <a:ea typeface="Roboto Light" panose="02000000000000000000" pitchFamily="2" charset="0"/>
            </a:endParaRPr>
          </a:p>
          <a:p>
            <a:pPr marL="342866" indent="-342866">
              <a:buClr>
                <a:srgbClr val="009CDF"/>
              </a:buClr>
              <a:buFont typeface="Arial" panose="020B0604020202020204" pitchFamily="34" charset="0"/>
              <a:buChar char="•"/>
            </a:pPr>
            <a:endParaRPr lang="hu-HU" sz="1800" dirty="0">
              <a:solidFill>
                <a:schemeClr val="tx1"/>
              </a:solidFill>
              <a:latin typeface="Montserrat" panose="02000505000000020004" pitchFamily="2" charset="0"/>
              <a:ea typeface="Roboto Light" panose="02000000000000000000" pitchFamily="2" charset="0"/>
            </a:endParaRPr>
          </a:p>
          <a:p>
            <a:pPr marL="342866" indent="-342866">
              <a:buClr>
                <a:srgbClr val="009CDF"/>
              </a:buClr>
              <a:buFont typeface="Arial" panose="020B0604020202020204" pitchFamily="34" charset="0"/>
              <a:buChar char="•"/>
            </a:pPr>
            <a:r>
              <a:rPr lang="hu-HU" sz="1800" dirty="0">
                <a:solidFill>
                  <a:schemeClr val="tx1"/>
                </a:solidFill>
                <a:latin typeface="Montserrat" panose="02000505000000020004" pitchFamily="2" charset="0"/>
                <a:ea typeface="Roboto Light" panose="02000000000000000000" pitchFamily="2" charset="0"/>
              </a:rPr>
              <a:t>Real </a:t>
            </a:r>
            <a:r>
              <a:rPr lang="hu-HU" sz="1800" dirty="0" err="1">
                <a:solidFill>
                  <a:schemeClr val="tx1"/>
                </a:solidFill>
                <a:latin typeface="Montserrat" panose="02000505000000020004" pitchFamily="2" charset="0"/>
                <a:ea typeface="Roboto Light" panose="02000000000000000000" pitchFamily="2" charset="0"/>
              </a:rPr>
              <a:t>time</a:t>
            </a:r>
            <a:r>
              <a:rPr lang="hu-HU" sz="1800" dirty="0">
                <a:solidFill>
                  <a:schemeClr val="tx1"/>
                </a:solidFill>
                <a:latin typeface="Montserrat" panose="02000505000000020004" pitchFamily="2" charset="0"/>
                <a:ea typeface="Roboto Light" panose="02000000000000000000" pitchFamily="2" charset="0"/>
              </a:rPr>
              <a:t> web monitoring (10-30 </a:t>
            </a:r>
            <a:r>
              <a:rPr lang="hu-HU" sz="1800" dirty="0" err="1">
                <a:solidFill>
                  <a:schemeClr val="tx1"/>
                </a:solidFill>
                <a:latin typeface="Montserrat" panose="02000505000000020004" pitchFamily="2" charset="0"/>
                <a:ea typeface="Roboto Light" panose="02000000000000000000" pitchFamily="2" charset="0"/>
              </a:rPr>
              <a:t>minutes</a:t>
            </a:r>
            <a:r>
              <a:rPr lang="hu-HU" sz="1800" dirty="0">
                <a:solidFill>
                  <a:schemeClr val="tx1"/>
                </a:solidFill>
                <a:latin typeface="Montserrat" panose="02000505000000020004" pitchFamily="2" charset="0"/>
                <a:ea typeface="Roboto Light" panose="02000000000000000000" pitchFamily="2" charset="0"/>
              </a:rPr>
              <a:t>)</a:t>
            </a:r>
          </a:p>
          <a:p>
            <a:pPr marL="342866" indent="-342866">
              <a:buClr>
                <a:srgbClr val="009CDF"/>
              </a:buClr>
              <a:buFont typeface="Arial" panose="020B0604020202020204" pitchFamily="34" charset="0"/>
              <a:buChar char="•"/>
            </a:pPr>
            <a:endParaRPr lang="hu-HU" sz="1800" dirty="0">
              <a:solidFill>
                <a:schemeClr val="tx1"/>
              </a:solidFill>
              <a:latin typeface="Montserrat" panose="02000505000000020004" pitchFamily="2" charset="0"/>
              <a:ea typeface="Roboto Light" panose="02000000000000000000" pitchFamily="2" charset="0"/>
            </a:endParaRPr>
          </a:p>
          <a:p>
            <a:pPr marL="342866" indent="-342866">
              <a:buClr>
                <a:srgbClr val="009CDF"/>
              </a:buClr>
              <a:buFont typeface="Arial" panose="020B0604020202020204" pitchFamily="34" charset="0"/>
              <a:buChar char="•"/>
            </a:pPr>
            <a:r>
              <a:rPr lang="hu-HU" sz="1800" dirty="0">
                <a:solidFill>
                  <a:schemeClr val="tx1"/>
                </a:solidFill>
                <a:latin typeface="Montserrat" panose="02000505000000020004" pitchFamily="2" charset="0"/>
                <a:ea typeface="Roboto Light" panose="02000000000000000000" pitchFamily="2" charset="0"/>
              </a:rPr>
              <a:t>Monitoring local </a:t>
            </a:r>
            <a:r>
              <a:rPr lang="hu-HU" sz="1800" dirty="0" err="1">
                <a:solidFill>
                  <a:schemeClr val="tx1"/>
                </a:solidFill>
                <a:latin typeface="Montserrat" panose="02000505000000020004" pitchFamily="2" charset="0"/>
                <a:ea typeface="Roboto Light" panose="02000000000000000000" pitchFamily="2" charset="0"/>
              </a:rPr>
              <a:t>platforms</a:t>
            </a:r>
            <a:endParaRPr lang="hu-HU" sz="1800" dirty="0">
              <a:solidFill>
                <a:schemeClr val="tx1"/>
              </a:solidFill>
              <a:latin typeface="Montserrat" panose="02000505000000020004" pitchFamily="2" charset="0"/>
              <a:ea typeface="Roboto Light" panose="02000000000000000000" pitchFamily="2" charset="0"/>
            </a:endParaRPr>
          </a:p>
        </p:txBody>
      </p:sp>
      <p:sp>
        <p:nvSpPr>
          <p:cNvPr id="22" name="Rounded Rectangle 47">
            <a:extLst>
              <a:ext uri="{FF2B5EF4-FFF2-40B4-BE49-F238E27FC236}">
                <a16:creationId xmlns:a16="http://schemas.microsoft.com/office/drawing/2014/main" xmlns="" id="{F1719233-69D0-194E-B089-068D5C56943C}"/>
              </a:ext>
            </a:extLst>
          </p:cNvPr>
          <p:cNvSpPr/>
          <p:nvPr/>
        </p:nvSpPr>
        <p:spPr>
          <a:xfrm rot="2700000">
            <a:off x="1060738" y="1881086"/>
            <a:ext cx="376898" cy="376898"/>
          </a:xfrm>
          <a:prstGeom prst="round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3">
            <a:extLst>
              <a:ext uri="{FF2B5EF4-FFF2-40B4-BE49-F238E27FC236}">
                <a16:creationId xmlns:a16="http://schemas.microsoft.com/office/drawing/2014/main" xmlns="" id="{AFFA00A2-7665-9C4B-B760-52696D0C4D42}"/>
              </a:ext>
            </a:extLst>
          </p:cNvPr>
          <p:cNvSpPr txBox="1"/>
          <p:nvPr/>
        </p:nvSpPr>
        <p:spPr>
          <a:xfrm>
            <a:off x="1097257" y="1874707"/>
            <a:ext cx="314479" cy="400071"/>
          </a:xfrm>
          <a:prstGeom prst="rect">
            <a:avLst/>
          </a:prstGeom>
          <a:noFill/>
        </p:spPr>
        <p:txBody>
          <a:bodyPr wrap="square" rtlCol="0">
            <a:spAutoFit/>
          </a:bodyPr>
          <a:lstStyle/>
          <a:p>
            <a:r>
              <a:rPr lang="en-US" sz="2000" dirty="0">
                <a:solidFill>
                  <a:schemeClr val="bg1"/>
                </a:solidFill>
                <a:latin typeface="Roboto" panose="02000000000000000000" pitchFamily="2" charset="0"/>
                <a:ea typeface="Roboto" panose="02000000000000000000" pitchFamily="2" charset="0"/>
                <a:cs typeface="Roboto" panose="02000000000000000000" pitchFamily="2" charset="0"/>
              </a:rPr>
              <a:t>1</a:t>
            </a:r>
          </a:p>
        </p:txBody>
      </p:sp>
      <p:sp>
        <p:nvSpPr>
          <p:cNvPr id="24" name="Lekerekített téglalap 23">
            <a:extLst>
              <a:ext uri="{FF2B5EF4-FFF2-40B4-BE49-F238E27FC236}">
                <a16:creationId xmlns:a16="http://schemas.microsoft.com/office/drawing/2014/main" xmlns="" id="{F7753A9A-FB0E-934C-8022-B9ADCD3AFCA6}"/>
              </a:ext>
            </a:extLst>
          </p:cNvPr>
          <p:cNvSpPr/>
          <p:nvPr/>
        </p:nvSpPr>
        <p:spPr>
          <a:xfrm>
            <a:off x="4464459" y="2506127"/>
            <a:ext cx="3663541" cy="4849111"/>
          </a:xfrm>
          <a:prstGeom prst="roundRect">
            <a:avLst>
              <a:gd name="adj" fmla="val 7070"/>
            </a:avLst>
          </a:prstGeom>
          <a:solidFill>
            <a:schemeClr val="bg1"/>
          </a:solidFill>
          <a:ln>
            <a:solidFill>
              <a:schemeClr val="bg1">
                <a:lumMod val="95000"/>
              </a:schemeClr>
            </a:solidFill>
          </a:ln>
          <a:effectLst>
            <a:outerShdw blurRad="635000" dist="76200" dir="2700000" sx="97000" sy="97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66" indent="-342866">
              <a:buClr>
                <a:srgbClr val="009CDF"/>
              </a:buClr>
              <a:buFont typeface="Arial" panose="020B0604020202020204" pitchFamily="34" charset="0"/>
              <a:buChar char="•"/>
            </a:pPr>
            <a:r>
              <a:rPr lang="hu-HU" sz="1800" dirty="0" err="1">
                <a:solidFill>
                  <a:schemeClr val="tx1"/>
                </a:solidFill>
                <a:latin typeface="Montserrat" panose="02000505000000020004" pitchFamily="2" charset="0"/>
                <a:ea typeface="Roboto Light" panose="02000000000000000000" pitchFamily="2" charset="0"/>
              </a:rPr>
              <a:t>Sophisticated</a:t>
            </a:r>
            <a:r>
              <a:rPr lang="hu-HU"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keyword</a:t>
            </a:r>
            <a:r>
              <a:rPr lang="hu-HU" sz="1800" dirty="0">
                <a:solidFill>
                  <a:schemeClr val="tx1"/>
                </a:solidFill>
                <a:latin typeface="Montserrat" panose="02000505000000020004" pitchFamily="2" charset="0"/>
                <a:ea typeface="Roboto Light" panose="02000000000000000000" pitchFamily="2" charset="0"/>
              </a:rPr>
              <a:t> modelling (</a:t>
            </a:r>
            <a:r>
              <a:rPr lang="hu-HU" sz="1800" dirty="0" err="1">
                <a:solidFill>
                  <a:schemeClr val="tx1"/>
                </a:solidFill>
                <a:latin typeface="Montserrat" panose="02000505000000020004" pitchFamily="2" charset="0"/>
                <a:ea typeface="Roboto Light" panose="02000000000000000000" pitchFamily="2" charset="0"/>
              </a:rPr>
              <a:t>synonyms,filters</a:t>
            </a:r>
            <a:r>
              <a:rPr lang="hu-HU"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excludes</a:t>
            </a:r>
            <a:r>
              <a:rPr lang="hu-HU" sz="1800" dirty="0">
                <a:solidFill>
                  <a:schemeClr val="tx1"/>
                </a:solidFill>
                <a:latin typeface="Montserrat" panose="02000505000000020004" pitchFamily="2" charset="0"/>
                <a:ea typeface="Roboto Light" panose="02000000000000000000" pitchFamily="2" charset="0"/>
              </a:rPr>
              <a:t>)</a:t>
            </a:r>
            <a:endParaRPr lang="hu-HU" altLang="en-US" sz="1800" dirty="0">
              <a:solidFill>
                <a:schemeClr val="tx1"/>
              </a:solidFill>
              <a:latin typeface="Montserrat" panose="02000505000000020004" pitchFamily="2" charset="0"/>
              <a:ea typeface="Roboto Light" panose="02000000000000000000" pitchFamily="2" charset="0"/>
            </a:endParaRPr>
          </a:p>
          <a:p>
            <a:pPr>
              <a:buClr>
                <a:srgbClr val="009CDF"/>
              </a:buClr>
            </a:pPr>
            <a:endParaRPr lang="hu-HU" altLang="en-US" sz="1800" dirty="0">
              <a:solidFill>
                <a:schemeClr val="tx1"/>
              </a:solidFill>
              <a:latin typeface="Montserrat" panose="02000505000000020004" pitchFamily="2" charset="0"/>
              <a:ea typeface="Roboto Light" panose="02000000000000000000" pitchFamily="2" charset="0"/>
            </a:endParaRPr>
          </a:p>
          <a:p>
            <a:pPr marL="342866" indent="-342866">
              <a:buClr>
                <a:srgbClr val="009CDF"/>
              </a:buClr>
              <a:buFont typeface="Arial" panose="020B0604020202020204" pitchFamily="34" charset="0"/>
              <a:buChar char="•"/>
            </a:pPr>
            <a:endParaRPr lang="hu-HU" altLang="en-US" sz="1800" dirty="0">
              <a:solidFill>
                <a:schemeClr val="tx1"/>
              </a:solidFill>
              <a:latin typeface="Montserrat" panose="02000505000000020004" pitchFamily="2" charset="0"/>
              <a:ea typeface="Roboto Light" panose="02000000000000000000" pitchFamily="2" charset="0"/>
            </a:endParaRPr>
          </a:p>
          <a:p>
            <a:pPr marL="342866" indent="-342866">
              <a:buClr>
                <a:srgbClr val="009CDF"/>
              </a:buClr>
              <a:buFont typeface="Arial" panose="020B0604020202020204" pitchFamily="34" charset="0"/>
              <a:buChar char="•"/>
            </a:pPr>
            <a:r>
              <a:rPr lang="hu-HU" altLang="en-US" sz="1800" dirty="0">
                <a:solidFill>
                  <a:schemeClr val="tx1"/>
                </a:solidFill>
                <a:latin typeface="Montserrat" panose="02000505000000020004" pitchFamily="2" charset="0"/>
                <a:ea typeface="Roboto Light" panose="02000000000000000000" pitchFamily="2" charset="0"/>
              </a:rPr>
              <a:t>C</a:t>
            </a:r>
            <a:r>
              <a:rPr lang="en-US" altLang="en-US" sz="1800" dirty="0" err="1">
                <a:solidFill>
                  <a:schemeClr val="tx1"/>
                </a:solidFill>
                <a:latin typeface="Montserrat" panose="02000505000000020004" pitchFamily="2" charset="0"/>
                <a:ea typeface="Roboto Light" panose="02000000000000000000" pitchFamily="2" charset="0"/>
              </a:rPr>
              <a:t>ollect</a:t>
            </a:r>
            <a:r>
              <a:rPr lang="hu-HU" altLang="en-US" sz="1800" dirty="0">
                <a:solidFill>
                  <a:schemeClr val="tx1"/>
                </a:solidFill>
                <a:latin typeface="Montserrat" panose="02000505000000020004" pitchFamily="2" charset="0"/>
                <a:ea typeface="Roboto Light" panose="02000000000000000000" pitchFamily="2" charset="0"/>
              </a:rPr>
              <a:t>ing</a:t>
            </a:r>
            <a:r>
              <a:rPr lang="en-US" altLang="en-US" sz="1800" dirty="0">
                <a:solidFill>
                  <a:schemeClr val="tx1"/>
                </a:solidFill>
                <a:latin typeface="Montserrat" panose="02000505000000020004" pitchFamily="2" charset="0"/>
                <a:ea typeface="Roboto Light" panose="02000000000000000000" pitchFamily="2" charset="0"/>
              </a:rPr>
              <a:t> every writing mode, uppercase, lowercase</a:t>
            </a:r>
          </a:p>
          <a:p>
            <a:pPr marL="342866" indent="-342866">
              <a:buClr>
                <a:srgbClr val="009CDF"/>
              </a:buClr>
              <a:buFont typeface="Arial" panose="020B0604020202020204" pitchFamily="34" charset="0"/>
              <a:buChar char="•"/>
            </a:pPr>
            <a:endParaRPr lang="en-US" altLang="en-US" sz="1800" dirty="0">
              <a:solidFill>
                <a:schemeClr val="tx1"/>
              </a:solidFill>
              <a:latin typeface="Montserrat" panose="02000505000000020004" pitchFamily="2" charset="0"/>
              <a:ea typeface="Roboto Light" panose="02000000000000000000" pitchFamily="2" charset="0"/>
            </a:endParaRPr>
          </a:p>
          <a:p>
            <a:pPr marL="342866" indent="-342866">
              <a:buClr>
                <a:srgbClr val="009CDF"/>
              </a:buClr>
              <a:buFont typeface="Arial" panose="020B0604020202020204" pitchFamily="34" charset="0"/>
              <a:buChar char="•"/>
            </a:pPr>
            <a:endParaRPr lang="en-US" altLang="en-US" sz="1800" dirty="0">
              <a:solidFill>
                <a:schemeClr val="tx1"/>
              </a:solidFill>
              <a:latin typeface="Montserrat" panose="02000505000000020004" pitchFamily="2" charset="0"/>
              <a:ea typeface="Roboto Light" panose="02000000000000000000" pitchFamily="2" charset="0"/>
            </a:endParaRPr>
          </a:p>
          <a:p>
            <a:pPr marL="342866" indent="-342866">
              <a:buClr>
                <a:srgbClr val="009CDF"/>
              </a:buClr>
              <a:buFont typeface="Arial" panose="020B0604020202020204" pitchFamily="34" charset="0"/>
              <a:buChar char="•"/>
            </a:pPr>
            <a:endParaRPr lang="hu-HU" altLang="en-US" sz="1800" dirty="0">
              <a:solidFill>
                <a:schemeClr val="tx1"/>
              </a:solidFill>
              <a:latin typeface="Montserrat" panose="02000505000000020004" pitchFamily="2" charset="0"/>
              <a:ea typeface="Roboto Light" panose="02000000000000000000" pitchFamily="2" charset="0"/>
            </a:endParaRPr>
          </a:p>
          <a:p>
            <a:pPr marL="342866" indent="-342866">
              <a:buClr>
                <a:srgbClr val="009CDF"/>
              </a:buClr>
              <a:buFont typeface="Arial" panose="020B0604020202020204" pitchFamily="34" charset="0"/>
              <a:buChar char="•"/>
            </a:pPr>
            <a:r>
              <a:rPr lang="hu-HU" altLang="en-US" sz="1800" dirty="0" err="1">
                <a:solidFill>
                  <a:schemeClr val="tx1"/>
                </a:solidFill>
                <a:latin typeface="Montserrat" panose="02000505000000020004" pitchFamily="2" charset="0"/>
                <a:ea typeface="Roboto Light" panose="02000000000000000000" pitchFamily="2" charset="0"/>
              </a:rPr>
              <a:t>Using</a:t>
            </a:r>
            <a:r>
              <a:rPr lang="hu-HU" altLang="en-US" sz="1800" dirty="0">
                <a:solidFill>
                  <a:schemeClr val="tx1"/>
                </a:solidFill>
                <a:latin typeface="Montserrat" panose="02000505000000020004" pitchFamily="2" charset="0"/>
                <a:ea typeface="Roboto Light" panose="02000000000000000000" pitchFamily="2" charset="0"/>
              </a:rPr>
              <a:t> </a:t>
            </a:r>
            <a:r>
              <a:rPr lang="hu-HU" altLang="en-US" sz="1800" dirty="0" err="1">
                <a:solidFill>
                  <a:schemeClr val="tx1"/>
                </a:solidFill>
                <a:latin typeface="Montserrat" panose="02000505000000020004" pitchFamily="2" charset="0"/>
                <a:ea typeface="Roboto Light" panose="02000000000000000000" pitchFamily="2" charset="0"/>
              </a:rPr>
              <a:t>smart</a:t>
            </a:r>
            <a:r>
              <a:rPr lang="hu-HU" altLang="en-US" sz="1800" dirty="0">
                <a:solidFill>
                  <a:schemeClr val="tx1"/>
                </a:solidFill>
                <a:latin typeface="Montserrat" panose="02000505000000020004" pitchFamily="2" charset="0"/>
                <a:ea typeface="Roboto Light" panose="02000000000000000000" pitchFamily="2" charset="0"/>
              </a:rPr>
              <a:t> </a:t>
            </a:r>
            <a:r>
              <a:rPr lang="hu-HU" altLang="en-US" sz="1800" dirty="0" err="1">
                <a:solidFill>
                  <a:schemeClr val="tx1"/>
                </a:solidFill>
                <a:latin typeface="Montserrat" panose="02000505000000020004" pitchFamily="2" charset="0"/>
                <a:ea typeface="Roboto Light" panose="02000000000000000000" pitchFamily="2" charset="0"/>
              </a:rPr>
              <a:t>filters</a:t>
            </a:r>
            <a:r>
              <a:rPr lang="hu-HU" altLang="en-US" sz="1800" dirty="0">
                <a:solidFill>
                  <a:schemeClr val="tx1"/>
                </a:solidFill>
                <a:latin typeface="Montserrat" panose="02000505000000020004" pitchFamily="2" charset="0"/>
                <a:ea typeface="Roboto Light" panose="02000000000000000000" pitchFamily="2" charset="0"/>
              </a:rPr>
              <a:t> (</a:t>
            </a:r>
            <a:r>
              <a:rPr lang="hu-HU" altLang="en-US" sz="1800" dirty="0" err="1">
                <a:solidFill>
                  <a:schemeClr val="tx1"/>
                </a:solidFill>
                <a:latin typeface="Montserrat" panose="02000505000000020004" pitchFamily="2" charset="0"/>
                <a:ea typeface="Roboto Light" panose="02000000000000000000" pitchFamily="2" charset="0"/>
              </a:rPr>
              <a:t>aspects</a:t>
            </a:r>
            <a:r>
              <a:rPr lang="hu-HU" altLang="en-US" sz="1800" dirty="0">
                <a:solidFill>
                  <a:schemeClr val="tx1"/>
                </a:solidFill>
                <a:latin typeface="Montserrat" panose="02000505000000020004" pitchFamily="2" charset="0"/>
                <a:ea typeface="Roboto Light" panose="02000000000000000000" pitchFamily="2" charset="0"/>
              </a:rPr>
              <a:t>) </a:t>
            </a:r>
            <a:r>
              <a:rPr lang="hu-HU" altLang="en-US" sz="1800" dirty="0" err="1">
                <a:solidFill>
                  <a:schemeClr val="tx1"/>
                </a:solidFill>
                <a:latin typeface="Montserrat" panose="02000505000000020004" pitchFamily="2" charset="0"/>
                <a:ea typeface="Roboto Light" panose="02000000000000000000" pitchFamily="2" charset="0"/>
              </a:rPr>
              <a:t>to</a:t>
            </a:r>
            <a:r>
              <a:rPr lang="hu-HU" altLang="en-US" sz="1800" dirty="0">
                <a:solidFill>
                  <a:schemeClr val="tx1"/>
                </a:solidFill>
                <a:latin typeface="Montserrat" panose="02000505000000020004" pitchFamily="2" charset="0"/>
                <a:ea typeface="Roboto Light" panose="02000000000000000000" pitchFamily="2" charset="0"/>
              </a:rPr>
              <a:t> </a:t>
            </a:r>
            <a:r>
              <a:rPr lang="hu-HU" altLang="en-US" sz="1800" dirty="0" err="1">
                <a:solidFill>
                  <a:schemeClr val="tx1"/>
                </a:solidFill>
                <a:latin typeface="Montserrat" panose="02000505000000020004" pitchFamily="2" charset="0"/>
                <a:ea typeface="Roboto Light" panose="02000000000000000000" pitchFamily="2" charset="0"/>
              </a:rPr>
              <a:t>ease</a:t>
            </a:r>
            <a:r>
              <a:rPr lang="hu-HU" altLang="en-US" sz="1800" dirty="0">
                <a:solidFill>
                  <a:schemeClr val="tx1"/>
                </a:solidFill>
                <a:latin typeface="Montserrat" panose="02000505000000020004" pitchFamily="2" charset="0"/>
                <a:ea typeface="Roboto Light" panose="02000000000000000000" pitchFamily="2" charset="0"/>
              </a:rPr>
              <a:t> filtering</a:t>
            </a:r>
          </a:p>
        </p:txBody>
      </p:sp>
      <p:sp>
        <p:nvSpPr>
          <p:cNvPr id="25" name="Lekerekített téglalap 24">
            <a:extLst>
              <a:ext uri="{FF2B5EF4-FFF2-40B4-BE49-F238E27FC236}">
                <a16:creationId xmlns:a16="http://schemas.microsoft.com/office/drawing/2014/main" xmlns="" id="{0FFE0520-B703-324C-9832-396FC3FE830C}"/>
              </a:ext>
            </a:extLst>
          </p:cNvPr>
          <p:cNvSpPr/>
          <p:nvPr/>
        </p:nvSpPr>
        <p:spPr>
          <a:xfrm>
            <a:off x="8472759" y="2513781"/>
            <a:ext cx="3442737" cy="4849111"/>
          </a:xfrm>
          <a:prstGeom prst="roundRect">
            <a:avLst>
              <a:gd name="adj" fmla="val 7070"/>
            </a:avLst>
          </a:prstGeom>
          <a:solidFill>
            <a:schemeClr val="bg1"/>
          </a:solidFill>
          <a:ln>
            <a:solidFill>
              <a:schemeClr val="bg1">
                <a:lumMod val="95000"/>
              </a:schemeClr>
            </a:solidFill>
          </a:ln>
          <a:effectLst>
            <a:outerShdw blurRad="635000" dist="76200" dir="2700000" sx="97000" sy="97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66" indent="-342866">
              <a:buClr>
                <a:srgbClr val="009CDF"/>
              </a:buClr>
              <a:buFont typeface="Arial" panose="020B0604020202020204" pitchFamily="34" charset="0"/>
              <a:buChar char="•"/>
            </a:pPr>
            <a:r>
              <a:rPr lang="hu-HU" sz="1800" dirty="0" err="1">
                <a:solidFill>
                  <a:schemeClr val="tx1"/>
                </a:solidFill>
                <a:latin typeface="Montserrat" panose="02000505000000020004" pitchFamily="2" charset="0"/>
                <a:ea typeface="Roboto Light" panose="02000000000000000000" pitchFamily="2" charset="0"/>
              </a:rPr>
              <a:t>Entity</a:t>
            </a:r>
            <a:r>
              <a:rPr lang="hu-HU"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oriented</a:t>
            </a:r>
            <a:r>
              <a:rPr lang="hu-HU"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sentiment</a:t>
            </a:r>
            <a:r>
              <a:rPr lang="hu-HU"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analysis</a:t>
            </a:r>
            <a:endParaRPr lang="hu-HU" sz="1800" dirty="0">
              <a:solidFill>
                <a:schemeClr val="tx1"/>
              </a:solidFill>
              <a:latin typeface="Montserrat" panose="02000505000000020004" pitchFamily="2" charset="0"/>
              <a:ea typeface="Roboto Light" panose="02000000000000000000" pitchFamily="2" charset="0"/>
            </a:endParaRPr>
          </a:p>
          <a:p>
            <a:pPr marL="342866" indent="-342866">
              <a:buClr>
                <a:srgbClr val="009CDF"/>
              </a:buClr>
              <a:buFont typeface="Arial" panose="020B0604020202020204" pitchFamily="34" charset="0"/>
              <a:buChar char="•"/>
            </a:pPr>
            <a:endParaRPr lang="hu-HU" sz="1800" dirty="0">
              <a:solidFill>
                <a:schemeClr val="tx1"/>
              </a:solidFill>
              <a:latin typeface="Montserrat" panose="02000505000000020004" pitchFamily="2" charset="0"/>
              <a:ea typeface="Roboto Light" panose="02000000000000000000" pitchFamily="2" charset="0"/>
            </a:endParaRPr>
          </a:p>
          <a:p>
            <a:pPr marL="342866" indent="-342866">
              <a:buClr>
                <a:srgbClr val="009CDF"/>
              </a:buClr>
              <a:buFont typeface="Arial" panose="020B0604020202020204" pitchFamily="34" charset="0"/>
              <a:buChar char="•"/>
            </a:pPr>
            <a:endParaRPr lang="hu-HU" sz="1800" dirty="0">
              <a:solidFill>
                <a:schemeClr val="tx1"/>
              </a:solidFill>
              <a:latin typeface="Montserrat" panose="02000505000000020004" pitchFamily="2" charset="0"/>
              <a:ea typeface="Roboto Light" panose="02000000000000000000" pitchFamily="2" charset="0"/>
            </a:endParaRPr>
          </a:p>
          <a:p>
            <a:pPr marL="342866" indent="-342866">
              <a:buClr>
                <a:srgbClr val="009CDF"/>
              </a:buClr>
              <a:buFont typeface="Arial" panose="020B0604020202020204" pitchFamily="34" charset="0"/>
              <a:buChar char="•"/>
            </a:pPr>
            <a:endParaRPr lang="hu-HU" sz="1800" dirty="0">
              <a:solidFill>
                <a:schemeClr val="tx1"/>
              </a:solidFill>
              <a:latin typeface="Montserrat" panose="02000505000000020004" pitchFamily="2" charset="0"/>
              <a:ea typeface="Roboto Light" panose="02000000000000000000" pitchFamily="2" charset="0"/>
            </a:endParaRPr>
          </a:p>
          <a:p>
            <a:pPr marL="342866" indent="-342866">
              <a:buClr>
                <a:srgbClr val="009CDF"/>
              </a:buClr>
              <a:buFont typeface="Arial" panose="020B0604020202020204" pitchFamily="34" charset="0"/>
              <a:buChar char="•"/>
            </a:pPr>
            <a:endParaRPr lang="hu-HU" sz="1800" dirty="0">
              <a:solidFill>
                <a:schemeClr val="tx1"/>
              </a:solidFill>
              <a:latin typeface="Montserrat" panose="02000505000000020004" pitchFamily="2" charset="0"/>
              <a:ea typeface="Roboto Light" panose="02000000000000000000" pitchFamily="2" charset="0"/>
            </a:endParaRPr>
          </a:p>
          <a:p>
            <a:pPr marL="342866" indent="-342866">
              <a:buClr>
                <a:srgbClr val="009CDF"/>
              </a:buClr>
              <a:buFont typeface="Arial" panose="020B0604020202020204" pitchFamily="34" charset="0"/>
              <a:buChar char="•"/>
            </a:pPr>
            <a:r>
              <a:rPr lang="hu-HU" sz="1800" dirty="0" err="1">
                <a:solidFill>
                  <a:schemeClr val="tx1"/>
                </a:solidFill>
                <a:latin typeface="Montserrat" panose="02000505000000020004" pitchFamily="2" charset="0"/>
                <a:ea typeface="Roboto Light" panose="02000000000000000000" pitchFamily="2" charset="0"/>
                <a:sym typeface="Wingdings" panose="05000000000000000000" pitchFamily="2" charset="2"/>
              </a:rPr>
              <a:t>Automatic</a:t>
            </a:r>
            <a:r>
              <a:rPr lang="hu-HU" sz="1800" dirty="0">
                <a:solidFill>
                  <a:schemeClr val="tx1"/>
                </a:solidFill>
                <a:latin typeface="Montserrat" panose="02000505000000020004" pitchFamily="2" charset="0"/>
                <a:ea typeface="Roboto Light" panose="02000000000000000000" pitchFamily="2" charset="0"/>
                <a:sym typeface="Wingdings" panose="05000000000000000000" pitchFamily="2" charset="2"/>
              </a:rPr>
              <a:t> </a:t>
            </a:r>
            <a:r>
              <a:rPr lang="hu-HU" sz="1800" dirty="0" err="1">
                <a:solidFill>
                  <a:schemeClr val="tx1"/>
                </a:solidFill>
                <a:latin typeface="Montserrat" panose="02000505000000020004" pitchFamily="2" charset="0"/>
                <a:ea typeface="Roboto Light" panose="02000000000000000000" pitchFamily="2" charset="0"/>
                <a:sym typeface="Wingdings" panose="05000000000000000000" pitchFamily="2" charset="2"/>
              </a:rPr>
              <a:t>topic</a:t>
            </a:r>
            <a:r>
              <a:rPr lang="hu-HU" sz="1800" dirty="0">
                <a:solidFill>
                  <a:schemeClr val="tx1"/>
                </a:solidFill>
                <a:latin typeface="Montserrat" panose="02000505000000020004" pitchFamily="2" charset="0"/>
                <a:ea typeface="Roboto Light" panose="02000000000000000000" pitchFamily="2" charset="0"/>
                <a:sym typeface="Wingdings" panose="05000000000000000000" pitchFamily="2" charset="2"/>
              </a:rPr>
              <a:t> </a:t>
            </a:r>
            <a:r>
              <a:rPr lang="hu-HU" sz="1800" dirty="0" err="1">
                <a:solidFill>
                  <a:schemeClr val="tx1"/>
                </a:solidFill>
                <a:latin typeface="Montserrat" panose="02000505000000020004" pitchFamily="2" charset="0"/>
                <a:ea typeface="Roboto Light" panose="02000000000000000000" pitchFamily="2" charset="0"/>
                <a:sym typeface="Wingdings" panose="05000000000000000000" pitchFamily="2" charset="2"/>
              </a:rPr>
              <a:t>recognition</a:t>
            </a:r>
            <a:r>
              <a:rPr lang="hu-HU" sz="1800" dirty="0">
                <a:solidFill>
                  <a:schemeClr val="tx1"/>
                </a:solidFill>
                <a:latin typeface="Montserrat" panose="02000505000000020004" pitchFamily="2" charset="0"/>
                <a:ea typeface="Roboto Light" panose="02000000000000000000" pitchFamily="2" charset="0"/>
                <a:sym typeface="Wingdings" panose="05000000000000000000" pitchFamily="2" charset="2"/>
              </a:rPr>
              <a:t> </a:t>
            </a:r>
            <a:r>
              <a:rPr lang="hu-HU" sz="1800" dirty="0" err="1">
                <a:solidFill>
                  <a:schemeClr val="tx1"/>
                </a:solidFill>
                <a:latin typeface="Montserrat" panose="02000505000000020004" pitchFamily="2" charset="0"/>
                <a:ea typeface="Roboto Light" panose="02000000000000000000" pitchFamily="2" charset="0"/>
                <a:sym typeface="Wingdings" panose="05000000000000000000" pitchFamily="2" charset="2"/>
              </a:rPr>
              <a:t>algorithms</a:t>
            </a:r>
            <a:r>
              <a:rPr lang="hu-HU" sz="1800" dirty="0">
                <a:solidFill>
                  <a:schemeClr val="tx1"/>
                </a:solidFill>
                <a:latin typeface="Montserrat" panose="02000505000000020004" pitchFamily="2" charset="0"/>
                <a:ea typeface="Roboto Light" panose="02000000000000000000" pitchFamily="2" charset="0"/>
                <a:sym typeface="Wingdings" panose="05000000000000000000" pitchFamily="2" charset="2"/>
              </a:rPr>
              <a:t> (</a:t>
            </a:r>
            <a:r>
              <a:rPr lang="hu-HU" sz="1800" dirty="0" err="1">
                <a:solidFill>
                  <a:schemeClr val="tx1"/>
                </a:solidFill>
                <a:latin typeface="Montserrat" panose="02000505000000020004" pitchFamily="2" charset="0"/>
                <a:ea typeface="Roboto Light" panose="02000000000000000000" pitchFamily="2" charset="0"/>
                <a:sym typeface="Wingdings" panose="05000000000000000000" pitchFamily="2" charset="2"/>
              </a:rPr>
              <a:t>topics,locations</a:t>
            </a:r>
            <a:r>
              <a:rPr lang="hu-HU" sz="1800" dirty="0">
                <a:solidFill>
                  <a:schemeClr val="tx1"/>
                </a:solidFill>
                <a:latin typeface="Montserrat" panose="02000505000000020004" pitchFamily="2" charset="0"/>
                <a:ea typeface="Roboto Light" panose="02000000000000000000" pitchFamily="2" charset="0"/>
                <a:sym typeface="Wingdings" panose="05000000000000000000" pitchFamily="2" charset="2"/>
              </a:rPr>
              <a:t>, </a:t>
            </a:r>
            <a:r>
              <a:rPr lang="hu-HU" sz="1800" dirty="0" err="1">
                <a:solidFill>
                  <a:schemeClr val="tx1"/>
                </a:solidFill>
                <a:latin typeface="Montserrat" panose="02000505000000020004" pitchFamily="2" charset="0"/>
                <a:ea typeface="Roboto Light" panose="02000000000000000000" pitchFamily="2" charset="0"/>
                <a:sym typeface="Wingdings" panose="05000000000000000000" pitchFamily="2" charset="2"/>
              </a:rPr>
              <a:t>persons</a:t>
            </a:r>
            <a:r>
              <a:rPr lang="hu-HU" sz="1800" dirty="0">
                <a:solidFill>
                  <a:schemeClr val="tx1"/>
                </a:solidFill>
                <a:latin typeface="Montserrat" panose="02000505000000020004" pitchFamily="2" charset="0"/>
                <a:ea typeface="Roboto Light" panose="02000000000000000000" pitchFamily="2" charset="0"/>
                <a:sym typeface="Wingdings" panose="05000000000000000000" pitchFamily="2" charset="2"/>
              </a:rPr>
              <a:t>)</a:t>
            </a:r>
          </a:p>
          <a:p>
            <a:pPr marL="342866" indent="-342866">
              <a:buClr>
                <a:srgbClr val="009CDF"/>
              </a:buClr>
              <a:buFont typeface="Arial" panose="020B0604020202020204" pitchFamily="34" charset="0"/>
              <a:buChar char="•"/>
            </a:pPr>
            <a:endParaRPr lang="hu-HU" altLang="en-US" sz="1800" dirty="0">
              <a:solidFill>
                <a:schemeClr val="tx1"/>
              </a:solidFill>
              <a:latin typeface="Montserrat" panose="02000505000000020004" pitchFamily="2" charset="0"/>
              <a:ea typeface="Roboto Light" panose="02000000000000000000" pitchFamily="2" charset="0"/>
              <a:sym typeface="Wingdings" panose="05000000000000000000" pitchFamily="2" charset="2"/>
            </a:endParaRPr>
          </a:p>
          <a:p>
            <a:pPr marL="342866" indent="-342866">
              <a:buClr>
                <a:srgbClr val="009CDF"/>
              </a:buClr>
              <a:buFont typeface="Arial" panose="020B0604020202020204" pitchFamily="34" charset="0"/>
              <a:buChar char="•"/>
            </a:pPr>
            <a:endParaRPr lang="hu-HU" altLang="en-US" sz="1800" dirty="0">
              <a:solidFill>
                <a:schemeClr val="tx1"/>
              </a:solidFill>
              <a:latin typeface="Montserrat" panose="02000505000000020004" pitchFamily="2" charset="0"/>
              <a:ea typeface="Roboto Light" panose="02000000000000000000" pitchFamily="2" charset="0"/>
              <a:sym typeface="Wingdings" panose="05000000000000000000" pitchFamily="2" charset="2"/>
            </a:endParaRPr>
          </a:p>
          <a:p>
            <a:pPr marL="342866" indent="-342866">
              <a:buClr>
                <a:srgbClr val="009CDF"/>
              </a:buClr>
              <a:buFont typeface="Arial" panose="020B0604020202020204" pitchFamily="34" charset="0"/>
              <a:buChar char="•"/>
            </a:pPr>
            <a:endParaRPr lang="hu-HU" altLang="en-US" sz="1800" dirty="0">
              <a:solidFill>
                <a:schemeClr val="tx1"/>
              </a:solidFill>
              <a:latin typeface="Montserrat" panose="02000505000000020004" pitchFamily="2" charset="0"/>
              <a:ea typeface="Roboto Light" panose="02000000000000000000" pitchFamily="2" charset="0"/>
              <a:sym typeface="Wingdings" panose="05000000000000000000" pitchFamily="2" charset="2"/>
            </a:endParaRPr>
          </a:p>
          <a:p>
            <a:pPr marL="342866" indent="-342866">
              <a:buClr>
                <a:srgbClr val="009CDF"/>
              </a:buClr>
              <a:buFont typeface="Arial" panose="020B0604020202020204" pitchFamily="34" charset="0"/>
              <a:buChar char="•"/>
            </a:pPr>
            <a:endParaRPr lang="hu-HU" altLang="en-US" sz="1800" dirty="0">
              <a:solidFill>
                <a:schemeClr val="tx1"/>
              </a:solidFill>
              <a:latin typeface="Montserrat" panose="02000505000000020004" pitchFamily="2" charset="0"/>
              <a:ea typeface="Roboto Light" panose="02000000000000000000" pitchFamily="2" charset="0"/>
            </a:endParaRPr>
          </a:p>
        </p:txBody>
      </p:sp>
      <p:sp>
        <p:nvSpPr>
          <p:cNvPr id="26" name="Lekerekített téglalap 25">
            <a:extLst>
              <a:ext uri="{FF2B5EF4-FFF2-40B4-BE49-F238E27FC236}">
                <a16:creationId xmlns:a16="http://schemas.microsoft.com/office/drawing/2014/main" xmlns="" id="{3A92FFDB-EEF2-1C49-8FDF-B5E5EA1790AD}"/>
              </a:ext>
            </a:extLst>
          </p:cNvPr>
          <p:cNvSpPr/>
          <p:nvPr/>
        </p:nvSpPr>
        <p:spPr>
          <a:xfrm>
            <a:off x="12329123" y="2506127"/>
            <a:ext cx="3442737" cy="4849111"/>
          </a:xfrm>
          <a:prstGeom prst="roundRect">
            <a:avLst>
              <a:gd name="adj" fmla="val 7070"/>
            </a:avLst>
          </a:prstGeom>
          <a:solidFill>
            <a:schemeClr val="bg1"/>
          </a:solidFill>
          <a:ln>
            <a:solidFill>
              <a:schemeClr val="bg1">
                <a:lumMod val="95000"/>
              </a:schemeClr>
            </a:solidFill>
          </a:ln>
          <a:effectLst>
            <a:outerShdw blurRad="635000" dist="76200" dir="2700000" sx="97000" sy="97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66" indent="-342866">
              <a:buClr>
                <a:srgbClr val="009CDF"/>
              </a:buClr>
              <a:buFont typeface="Arial" panose="020B0604020202020204" pitchFamily="34" charset="0"/>
              <a:buChar char="•"/>
            </a:pPr>
            <a:r>
              <a:rPr lang="hu-HU" sz="1800" dirty="0" err="1">
                <a:solidFill>
                  <a:schemeClr val="tx1"/>
                </a:solidFill>
                <a:latin typeface="Montserrat" panose="02000505000000020004" pitchFamily="2" charset="0"/>
                <a:ea typeface="Roboto Light" panose="02000000000000000000" pitchFamily="2" charset="0"/>
              </a:rPr>
              <a:t>User-friendly</a:t>
            </a:r>
            <a:r>
              <a:rPr lang="hu-HU"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interactive</a:t>
            </a:r>
            <a:r>
              <a:rPr lang="hu-HU"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interface</a:t>
            </a:r>
            <a:endParaRPr lang="hu-HU" sz="1800" dirty="0">
              <a:solidFill>
                <a:schemeClr val="tx1"/>
              </a:solidFill>
              <a:latin typeface="Montserrat" panose="02000505000000020004" pitchFamily="2" charset="0"/>
              <a:ea typeface="Roboto Light" panose="02000000000000000000" pitchFamily="2" charset="0"/>
            </a:endParaRPr>
          </a:p>
          <a:p>
            <a:pPr>
              <a:buClr>
                <a:srgbClr val="009CDF"/>
              </a:buClr>
            </a:pPr>
            <a:endParaRPr lang="hu-HU" sz="1800" dirty="0">
              <a:solidFill>
                <a:schemeClr val="tx1"/>
              </a:solidFill>
              <a:latin typeface="Montserrat" panose="02000505000000020004" pitchFamily="2" charset="0"/>
              <a:ea typeface="Roboto Light" panose="02000000000000000000" pitchFamily="2" charset="0"/>
            </a:endParaRPr>
          </a:p>
          <a:p>
            <a:pPr marL="342866" indent="-342866">
              <a:buClr>
                <a:srgbClr val="009CDF"/>
              </a:buClr>
              <a:buFont typeface="Arial" panose="020B0604020202020204" pitchFamily="34" charset="0"/>
              <a:buChar char="•"/>
            </a:pPr>
            <a:r>
              <a:rPr lang="hu-HU" sz="1800" dirty="0" err="1">
                <a:solidFill>
                  <a:schemeClr val="tx1"/>
                </a:solidFill>
                <a:latin typeface="Montserrat" panose="02000505000000020004" pitchFamily="2" charset="0"/>
                <a:ea typeface="Roboto Light" panose="02000000000000000000" pitchFamily="2" charset="0"/>
              </a:rPr>
              <a:t>Automated</a:t>
            </a:r>
            <a:r>
              <a:rPr lang="hu-HU"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root</a:t>
            </a:r>
            <a:r>
              <a:rPr lang="hu-HU"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cause</a:t>
            </a:r>
            <a:r>
              <a:rPr lang="hu-HU"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detection</a:t>
            </a:r>
            <a:endParaRPr lang="hu-HU" sz="1800" dirty="0">
              <a:solidFill>
                <a:schemeClr val="tx1"/>
              </a:solidFill>
              <a:latin typeface="Montserrat" panose="02000505000000020004" pitchFamily="2" charset="0"/>
              <a:ea typeface="Roboto Light" panose="02000000000000000000" pitchFamily="2" charset="0"/>
            </a:endParaRPr>
          </a:p>
          <a:p>
            <a:pPr marL="342866" indent="-342866">
              <a:buClr>
                <a:srgbClr val="009CDF"/>
              </a:buClr>
              <a:buFont typeface="Arial" panose="020B0604020202020204" pitchFamily="34" charset="0"/>
              <a:buChar char="•"/>
            </a:pPr>
            <a:endParaRPr lang="hu-HU" sz="1800" dirty="0">
              <a:solidFill>
                <a:schemeClr val="tx1"/>
              </a:solidFill>
              <a:latin typeface="Montserrat" panose="02000505000000020004" pitchFamily="2" charset="0"/>
              <a:ea typeface="Roboto Light" panose="02000000000000000000" pitchFamily="2" charset="0"/>
            </a:endParaRPr>
          </a:p>
          <a:p>
            <a:pPr marL="342866" indent="-342866">
              <a:buClr>
                <a:srgbClr val="009CDF"/>
              </a:buClr>
              <a:buFont typeface="Arial" panose="020B0604020202020204" pitchFamily="34" charset="0"/>
              <a:buChar char="•"/>
            </a:pPr>
            <a:r>
              <a:rPr lang="hu-HU" sz="1800" dirty="0" err="1">
                <a:solidFill>
                  <a:schemeClr val="tx1"/>
                </a:solidFill>
                <a:latin typeface="Montserrat" panose="02000505000000020004" pitchFamily="2" charset="0"/>
                <a:ea typeface="Roboto Light" panose="02000000000000000000" pitchFamily="2" charset="0"/>
              </a:rPr>
              <a:t>Detailed</a:t>
            </a:r>
            <a:r>
              <a:rPr lang="hu-HU"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topic</a:t>
            </a:r>
            <a:r>
              <a:rPr lang="hu-HU"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visualization</a:t>
            </a:r>
            <a:endParaRPr lang="hu-HU" sz="1800" dirty="0">
              <a:solidFill>
                <a:schemeClr val="tx1"/>
              </a:solidFill>
              <a:latin typeface="Montserrat" panose="02000505000000020004" pitchFamily="2" charset="0"/>
              <a:ea typeface="Roboto Light" panose="02000000000000000000" pitchFamily="2" charset="0"/>
            </a:endParaRPr>
          </a:p>
          <a:p>
            <a:pPr marL="342866" indent="-342866">
              <a:buClr>
                <a:srgbClr val="009CDF"/>
              </a:buClr>
              <a:buFont typeface="Arial" panose="020B0604020202020204" pitchFamily="34" charset="0"/>
              <a:buChar char="•"/>
            </a:pPr>
            <a:endParaRPr lang="hu-HU" sz="1800" dirty="0">
              <a:solidFill>
                <a:schemeClr val="tx1"/>
              </a:solidFill>
              <a:latin typeface="Montserrat" panose="02000505000000020004" pitchFamily="2" charset="0"/>
              <a:ea typeface="Roboto Light" panose="02000000000000000000" pitchFamily="2" charset="0"/>
            </a:endParaRPr>
          </a:p>
          <a:p>
            <a:pPr marL="342866" indent="-342866">
              <a:buClr>
                <a:srgbClr val="009CDF"/>
              </a:buClr>
              <a:buFont typeface="Arial" panose="020B0604020202020204" pitchFamily="34" charset="0"/>
              <a:buChar char="•"/>
            </a:pPr>
            <a:r>
              <a:rPr lang="hu-HU" sz="1800" dirty="0">
                <a:solidFill>
                  <a:schemeClr val="tx1"/>
                </a:solidFill>
                <a:latin typeface="Montserrat" panose="02000505000000020004" pitchFamily="2" charset="0"/>
                <a:ea typeface="Roboto Light" panose="02000000000000000000" pitchFamily="2" charset="0"/>
              </a:rPr>
              <a:t> AI </a:t>
            </a:r>
            <a:r>
              <a:rPr lang="hu-HU" sz="1800" dirty="0" err="1">
                <a:solidFill>
                  <a:schemeClr val="tx1"/>
                </a:solidFill>
                <a:latin typeface="Montserrat" panose="02000505000000020004" pitchFamily="2" charset="0"/>
                <a:ea typeface="Roboto Light" panose="02000000000000000000" pitchFamily="2" charset="0"/>
              </a:rPr>
              <a:t>supported</a:t>
            </a:r>
            <a:r>
              <a:rPr lang="hu-HU"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question</a:t>
            </a:r>
            <a:r>
              <a:rPr lang="hu-HU"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interface</a:t>
            </a:r>
            <a:endParaRPr lang="hu-HU" sz="1800" dirty="0">
              <a:solidFill>
                <a:schemeClr val="tx1"/>
              </a:solidFill>
              <a:latin typeface="Montserrat" panose="02000505000000020004" pitchFamily="2" charset="0"/>
              <a:ea typeface="Roboto Light" panose="02000000000000000000" pitchFamily="2" charset="0"/>
            </a:endParaRPr>
          </a:p>
          <a:p>
            <a:pPr marL="342866" indent="-342866">
              <a:buClr>
                <a:srgbClr val="009CDF"/>
              </a:buClr>
              <a:buFont typeface="Arial" panose="020B0604020202020204" pitchFamily="34" charset="0"/>
              <a:buChar char="•"/>
            </a:pPr>
            <a:endParaRPr lang="hu-HU" sz="1800" dirty="0">
              <a:solidFill>
                <a:schemeClr val="tx1"/>
              </a:solidFill>
              <a:latin typeface="Montserrat" panose="02000505000000020004" pitchFamily="2" charset="0"/>
              <a:ea typeface="Roboto Light" panose="02000000000000000000" pitchFamily="2" charset="0"/>
            </a:endParaRPr>
          </a:p>
          <a:p>
            <a:pPr marL="342866" indent="-342866">
              <a:buClr>
                <a:srgbClr val="009CDF"/>
              </a:buClr>
              <a:buFont typeface="Arial" panose="020B0604020202020204" pitchFamily="34" charset="0"/>
              <a:buChar char="•"/>
            </a:pPr>
            <a:r>
              <a:rPr lang="hu-HU" sz="1800" dirty="0" err="1">
                <a:solidFill>
                  <a:schemeClr val="tx1"/>
                </a:solidFill>
                <a:latin typeface="Montserrat" panose="02000505000000020004" pitchFamily="2" charset="0"/>
                <a:ea typeface="Roboto Light" panose="02000000000000000000" pitchFamily="2" charset="0"/>
              </a:rPr>
              <a:t>Insight</a:t>
            </a:r>
            <a:r>
              <a:rPr lang="hu-HU" sz="1800" dirty="0">
                <a:solidFill>
                  <a:schemeClr val="tx1"/>
                </a:solidFill>
                <a:latin typeface="Montserrat" panose="02000505000000020004" pitchFamily="2" charset="0"/>
                <a:ea typeface="Roboto Light" panose="02000000000000000000" pitchFamily="2" charset="0"/>
              </a:rPr>
              <a:t> </a:t>
            </a:r>
            <a:r>
              <a:rPr lang="hu-HU" sz="1800" dirty="0" err="1">
                <a:solidFill>
                  <a:schemeClr val="tx1"/>
                </a:solidFill>
                <a:latin typeface="Montserrat" panose="02000505000000020004" pitchFamily="2" charset="0"/>
                <a:ea typeface="Roboto Light" panose="02000000000000000000" pitchFamily="2" charset="0"/>
              </a:rPr>
              <a:t>engine</a:t>
            </a:r>
            <a:endParaRPr lang="hu-HU" sz="1800" dirty="0">
              <a:solidFill>
                <a:schemeClr val="tx1"/>
              </a:solidFill>
              <a:latin typeface="Montserrat" panose="02000505000000020004" pitchFamily="2" charset="0"/>
              <a:ea typeface="Roboto Light" panose="02000000000000000000" pitchFamily="2" charset="0"/>
            </a:endParaRPr>
          </a:p>
        </p:txBody>
      </p:sp>
      <p:sp>
        <p:nvSpPr>
          <p:cNvPr id="27" name="TextBox 53">
            <a:extLst>
              <a:ext uri="{FF2B5EF4-FFF2-40B4-BE49-F238E27FC236}">
                <a16:creationId xmlns:a16="http://schemas.microsoft.com/office/drawing/2014/main" xmlns="" id="{285426DF-810C-7E49-9410-33EB0A14F017}"/>
              </a:ext>
            </a:extLst>
          </p:cNvPr>
          <p:cNvSpPr txBox="1"/>
          <p:nvPr/>
        </p:nvSpPr>
        <p:spPr>
          <a:xfrm>
            <a:off x="1628894" y="1866705"/>
            <a:ext cx="2328161" cy="400110"/>
          </a:xfrm>
          <a:prstGeom prst="rect">
            <a:avLst/>
          </a:prstGeom>
          <a:noFill/>
        </p:spPr>
        <p:txBody>
          <a:bodyPr wrap="square" rtlCol="0">
            <a:spAutoFit/>
          </a:bodyPr>
          <a:lstStyle/>
          <a:p>
            <a:r>
              <a:rPr lang="en-US" sz="2000" dirty="0">
                <a:solidFill>
                  <a:srgbClr val="000000"/>
                </a:solidFill>
                <a:latin typeface="Montserrat" panose="02000505000000020004" pitchFamily="2" charset="0"/>
                <a:ea typeface="Roboto" panose="02000000000000000000" pitchFamily="2" charset="0"/>
                <a:cs typeface="Roboto" panose="02000000000000000000" pitchFamily="2" charset="0"/>
              </a:rPr>
              <a:t>Data Gathering</a:t>
            </a:r>
          </a:p>
        </p:txBody>
      </p:sp>
      <p:sp>
        <p:nvSpPr>
          <p:cNvPr id="28" name="TextBox 60">
            <a:extLst>
              <a:ext uri="{FF2B5EF4-FFF2-40B4-BE49-F238E27FC236}">
                <a16:creationId xmlns:a16="http://schemas.microsoft.com/office/drawing/2014/main" xmlns="" id="{C8C93F5B-F7E7-D343-A0AA-727A5787FCB8}"/>
              </a:ext>
            </a:extLst>
          </p:cNvPr>
          <p:cNvSpPr txBox="1"/>
          <p:nvPr/>
        </p:nvSpPr>
        <p:spPr>
          <a:xfrm>
            <a:off x="5213849" y="1868618"/>
            <a:ext cx="3422428" cy="400071"/>
          </a:xfrm>
          <a:prstGeom prst="rect">
            <a:avLst/>
          </a:prstGeom>
          <a:noFill/>
        </p:spPr>
        <p:txBody>
          <a:bodyPr wrap="square" rtlCol="0">
            <a:spAutoFit/>
          </a:bodyPr>
          <a:lstStyle/>
          <a:p>
            <a:r>
              <a:rPr lang="en-US" sz="2000" dirty="0">
                <a:solidFill>
                  <a:srgbClr val="000000"/>
                </a:solidFill>
                <a:latin typeface="Montserrat" panose="02000505000000020004" pitchFamily="2" charset="0"/>
                <a:ea typeface="Roboto" panose="02000000000000000000" pitchFamily="2" charset="0"/>
                <a:cs typeface="Roboto" panose="02000000000000000000" pitchFamily="2" charset="0"/>
              </a:rPr>
              <a:t>Search</a:t>
            </a:r>
            <a:r>
              <a:rPr lang="hu-HU" sz="2000" dirty="0">
                <a:solidFill>
                  <a:srgbClr val="000000"/>
                </a:solidFill>
                <a:latin typeface="Montserrat" panose="02000505000000020004" pitchFamily="2" charset="0"/>
                <a:ea typeface="Roboto" panose="02000000000000000000" pitchFamily="2" charset="0"/>
                <a:cs typeface="Roboto" panose="02000000000000000000" pitchFamily="2" charset="0"/>
              </a:rPr>
              <a:t>ing</a:t>
            </a:r>
            <a:r>
              <a:rPr lang="en-US" sz="2000" dirty="0">
                <a:solidFill>
                  <a:srgbClr val="000000"/>
                </a:solidFill>
                <a:latin typeface="Montserrat" panose="02000505000000020004" pitchFamily="2" charset="0"/>
                <a:ea typeface="Roboto" panose="02000000000000000000" pitchFamily="2" charset="0"/>
                <a:cs typeface="Roboto" panose="02000000000000000000" pitchFamily="2" charset="0"/>
              </a:rPr>
              <a:t> for Keywords</a:t>
            </a:r>
          </a:p>
        </p:txBody>
      </p:sp>
      <p:sp>
        <p:nvSpPr>
          <p:cNvPr id="29" name="TextBox 65">
            <a:extLst>
              <a:ext uri="{FF2B5EF4-FFF2-40B4-BE49-F238E27FC236}">
                <a16:creationId xmlns:a16="http://schemas.microsoft.com/office/drawing/2014/main" xmlns="" id="{84FAB9C6-A62D-ED40-8EFA-A2E551DA0B05}"/>
              </a:ext>
            </a:extLst>
          </p:cNvPr>
          <p:cNvSpPr txBox="1"/>
          <p:nvPr/>
        </p:nvSpPr>
        <p:spPr>
          <a:xfrm>
            <a:off x="9176020" y="1835930"/>
            <a:ext cx="2348783" cy="400110"/>
          </a:xfrm>
          <a:prstGeom prst="rect">
            <a:avLst/>
          </a:prstGeom>
          <a:noFill/>
        </p:spPr>
        <p:txBody>
          <a:bodyPr wrap="square" rtlCol="0">
            <a:spAutoFit/>
          </a:bodyPr>
          <a:lstStyle/>
          <a:p>
            <a:r>
              <a:rPr lang="en-US" sz="2000" dirty="0">
                <a:solidFill>
                  <a:srgbClr val="000000"/>
                </a:solidFill>
                <a:latin typeface="Montserrat" panose="02000505000000020004" pitchFamily="2" charset="0"/>
                <a:ea typeface="Roboto" panose="02000000000000000000" pitchFamily="2" charset="0"/>
                <a:cs typeface="Roboto" panose="02000000000000000000" pitchFamily="2" charset="0"/>
              </a:rPr>
              <a:t>Text Analysis</a:t>
            </a:r>
          </a:p>
        </p:txBody>
      </p:sp>
      <p:sp>
        <p:nvSpPr>
          <p:cNvPr id="30" name="TextBox 71">
            <a:extLst>
              <a:ext uri="{FF2B5EF4-FFF2-40B4-BE49-F238E27FC236}">
                <a16:creationId xmlns:a16="http://schemas.microsoft.com/office/drawing/2014/main" xmlns="" id="{980C6E7B-07B7-ED45-AC07-5859B7E1FA7A}"/>
              </a:ext>
            </a:extLst>
          </p:cNvPr>
          <p:cNvSpPr txBox="1"/>
          <p:nvPr/>
        </p:nvSpPr>
        <p:spPr>
          <a:xfrm>
            <a:off x="13060539" y="1848108"/>
            <a:ext cx="2287394" cy="400071"/>
          </a:xfrm>
          <a:prstGeom prst="rect">
            <a:avLst/>
          </a:prstGeom>
          <a:noFill/>
        </p:spPr>
        <p:txBody>
          <a:bodyPr wrap="square" rtlCol="0">
            <a:spAutoFit/>
          </a:bodyPr>
          <a:lstStyle/>
          <a:p>
            <a:r>
              <a:rPr lang="en-US" sz="2000" dirty="0">
                <a:solidFill>
                  <a:srgbClr val="000000"/>
                </a:solidFill>
                <a:latin typeface="Montserrat" panose="02000505000000020004" pitchFamily="2" charset="0"/>
                <a:ea typeface="Roboto" panose="02000000000000000000" pitchFamily="2" charset="0"/>
                <a:cs typeface="Roboto" panose="02000000000000000000" pitchFamily="2" charset="0"/>
              </a:rPr>
              <a:t>Insights</a:t>
            </a:r>
          </a:p>
        </p:txBody>
      </p:sp>
      <p:sp>
        <p:nvSpPr>
          <p:cNvPr id="31" name="Rounded Rectangle 77">
            <a:extLst>
              <a:ext uri="{FF2B5EF4-FFF2-40B4-BE49-F238E27FC236}">
                <a16:creationId xmlns:a16="http://schemas.microsoft.com/office/drawing/2014/main" xmlns="" id="{B91C5B07-E9ED-3A4C-B5EE-EFEE7FD68F5D}"/>
              </a:ext>
            </a:extLst>
          </p:cNvPr>
          <p:cNvSpPr/>
          <p:nvPr/>
        </p:nvSpPr>
        <p:spPr>
          <a:xfrm rot="2700000">
            <a:off x="4758894" y="1872150"/>
            <a:ext cx="376898" cy="376898"/>
          </a:xfrm>
          <a:prstGeom prst="roundRect">
            <a:avLst/>
          </a:prstGeom>
          <a:solidFill>
            <a:srgbClr val="0083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80">
            <a:extLst>
              <a:ext uri="{FF2B5EF4-FFF2-40B4-BE49-F238E27FC236}">
                <a16:creationId xmlns:a16="http://schemas.microsoft.com/office/drawing/2014/main" xmlns="" id="{7615E969-E689-C641-BDE5-D2B01CABA221}"/>
              </a:ext>
            </a:extLst>
          </p:cNvPr>
          <p:cNvSpPr txBox="1"/>
          <p:nvPr/>
        </p:nvSpPr>
        <p:spPr>
          <a:xfrm>
            <a:off x="4784691" y="1874707"/>
            <a:ext cx="327302" cy="400071"/>
          </a:xfrm>
          <a:prstGeom prst="rect">
            <a:avLst/>
          </a:prstGeom>
          <a:noFill/>
        </p:spPr>
        <p:txBody>
          <a:bodyPr wrap="none" rtlCol="0">
            <a:spAutoFit/>
          </a:bodyPr>
          <a:lstStyle/>
          <a:p>
            <a:r>
              <a:rPr lang="en-US" sz="2000" dirty="0">
                <a:solidFill>
                  <a:schemeClr val="bg1"/>
                </a:solidFill>
                <a:latin typeface="Roboto" panose="02000000000000000000" pitchFamily="2" charset="0"/>
                <a:ea typeface="Roboto" panose="02000000000000000000" pitchFamily="2" charset="0"/>
                <a:cs typeface="Roboto" panose="02000000000000000000" pitchFamily="2" charset="0"/>
              </a:rPr>
              <a:t>2</a:t>
            </a:r>
          </a:p>
        </p:txBody>
      </p:sp>
      <p:sp>
        <p:nvSpPr>
          <p:cNvPr id="33" name="Rounded Rectangle 76">
            <a:extLst>
              <a:ext uri="{FF2B5EF4-FFF2-40B4-BE49-F238E27FC236}">
                <a16:creationId xmlns:a16="http://schemas.microsoft.com/office/drawing/2014/main" xmlns="" id="{06CABF60-66BB-7944-9D11-C63CE8A65F03}"/>
              </a:ext>
            </a:extLst>
          </p:cNvPr>
          <p:cNvSpPr/>
          <p:nvPr/>
        </p:nvSpPr>
        <p:spPr>
          <a:xfrm rot="2700000">
            <a:off x="8688716" y="1844212"/>
            <a:ext cx="376898" cy="376898"/>
          </a:xfrm>
          <a:prstGeom prst="roundRect">
            <a:avLst/>
          </a:prstGeom>
          <a:solidFill>
            <a:srgbClr val="304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85">
            <a:extLst>
              <a:ext uri="{FF2B5EF4-FFF2-40B4-BE49-F238E27FC236}">
                <a16:creationId xmlns:a16="http://schemas.microsoft.com/office/drawing/2014/main" xmlns="" id="{775C346A-3709-C948-B216-EE039BCFF624}"/>
              </a:ext>
            </a:extLst>
          </p:cNvPr>
          <p:cNvSpPr txBox="1"/>
          <p:nvPr/>
        </p:nvSpPr>
        <p:spPr>
          <a:xfrm>
            <a:off x="8715194" y="1847498"/>
            <a:ext cx="327302" cy="400071"/>
          </a:xfrm>
          <a:prstGeom prst="rect">
            <a:avLst/>
          </a:prstGeom>
          <a:noFill/>
        </p:spPr>
        <p:txBody>
          <a:bodyPr wrap="none" rtlCol="0">
            <a:spAutoFit/>
          </a:bodyPr>
          <a:lstStyle/>
          <a:p>
            <a:r>
              <a:rPr lang="en-US" sz="2000" dirty="0">
                <a:solidFill>
                  <a:schemeClr val="bg1"/>
                </a:solidFill>
                <a:latin typeface="Roboto" panose="02000000000000000000" pitchFamily="2" charset="0"/>
                <a:ea typeface="Roboto" panose="02000000000000000000" pitchFamily="2" charset="0"/>
                <a:cs typeface="Roboto" panose="02000000000000000000" pitchFamily="2" charset="0"/>
              </a:rPr>
              <a:t>3</a:t>
            </a:r>
          </a:p>
        </p:txBody>
      </p:sp>
      <p:sp>
        <p:nvSpPr>
          <p:cNvPr id="35" name="Rounded Rectangle 75">
            <a:extLst>
              <a:ext uri="{FF2B5EF4-FFF2-40B4-BE49-F238E27FC236}">
                <a16:creationId xmlns:a16="http://schemas.microsoft.com/office/drawing/2014/main" xmlns="" id="{E258674B-57A0-6F4A-A924-27CE10150789}"/>
              </a:ext>
            </a:extLst>
          </p:cNvPr>
          <p:cNvSpPr/>
          <p:nvPr/>
        </p:nvSpPr>
        <p:spPr>
          <a:xfrm rot="2700000">
            <a:off x="12502726" y="1859086"/>
            <a:ext cx="376898" cy="376898"/>
          </a:xfrm>
          <a:prstGeom prst="roundRect">
            <a:avLst/>
          </a:prstGeom>
          <a:solidFill>
            <a:srgbClr val="783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86">
            <a:extLst>
              <a:ext uri="{FF2B5EF4-FFF2-40B4-BE49-F238E27FC236}">
                <a16:creationId xmlns:a16="http://schemas.microsoft.com/office/drawing/2014/main" xmlns="" id="{E3F390E8-234E-8F46-9E63-71DEF4AD4A9B}"/>
              </a:ext>
            </a:extLst>
          </p:cNvPr>
          <p:cNvSpPr txBox="1"/>
          <p:nvPr/>
        </p:nvSpPr>
        <p:spPr>
          <a:xfrm>
            <a:off x="12527523" y="1868618"/>
            <a:ext cx="327302" cy="400071"/>
          </a:xfrm>
          <a:prstGeom prst="rect">
            <a:avLst/>
          </a:prstGeom>
          <a:noFill/>
        </p:spPr>
        <p:txBody>
          <a:bodyPr wrap="none" rtlCol="0">
            <a:spAutoFit/>
          </a:bodyPr>
          <a:lstStyle/>
          <a:p>
            <a:r>
              <a:rPr lang="en-US" sz="2000" dirty="0">
                <a:solidFill>
                  <a:schemeClr val="bg1"/>
                </a:solidFill>
                <a:latin typeface="Roboto" panose="02000000000000000000" pitchFamily="2" charset="0"/>
                <a:ea typeface="Roboto" panose="02000000000000000000" pitchFamily="2" charset="0"/>
                <a:cs typeface="Roboto" panose="02000000000000000000" pitchFamily="2" charset="0"/>
              </a:rPr>
              <a:t>4</a:t>
            </a:r>
          </a:p>
        </p:txBody>
      </p:sp>
      <p:cxnSp>
        <p:nvCxnSpPr>
          <p:cNvPr id="37" name="Straight Arrow Connector 20">
            <a:extLst>
              <a:ext uri="{FF2B5EF4-FFF2-40B4-BE49-F238E27FC236}">
                <a16:creationId xmlns:a16="http://schemas.microsoft.com/office/drawing/2014/main" xmlns="" id="{41FD49BB-8A14-7841-A4EB-FE1C429412A0}"/>
              </a:ext>
            </a:extLst>
          </p:cNvPr>
          <p:cNvCxnSpPr>
            <a:cxnSpLocks/>
          </p:cNvCxnSpPr>
          <p:nvPr/>
        </p:nvCxnSpPr>
        <p:spPr>
          <a:xfrm>
            <a:off x="1323474" y="7930678"/>
            <a:ext cx="13827960" cy="0"/>
          </a:xfrm>
          <a:prstGeom prst="straightConnector1">
            <a:avLst/>
          </a:prstGeom>
          <a:ln w="31750" cap="rnd">
            <a:solidFill>
              <a:srgbClr val="009CDF"/>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Oval 34">
            <a:extLst>
              <a:ext uri="{FF2B5EF4-FFF2-40B4-BE49-F238E27FC236}">
                <a16:creationId xmlns:a16="http://schemas.microsoft.com/office/drawing/2014/main" xmlns="" id="{7DB4C790-1010-D340-88D9-C7CCBEE27372}"/>
              </a:ext>
            </a:extLst>
          </p:cNvPr>
          <p:cNvSpPr/>
          <p:nvPr/>
        </p:nvSpPr>
        <p:spPr>
          <a:xfrm>
            <a:off x="2371719" y="7868051"/>
            <a:ext cx="122170" cy="122170"/>
          </a:xfrm>
          <a:prstGeom prst="ellipse">
            <a:avLst/>
          </a:prstGeom>
          <a:solidFill>
            <a:srgbClr val="009CDF"/>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34">
            <a:extLst>
              <a:ext uri="{FF2B5EF4-FFF2-40B4-BE49-F238E27FC236}">
                <a16:creationId xmlns:a16="http://schemas.microsoft.com/office/drawing/2014/main" xmlns="" id="{B401C58B-E5D6-2346-B6DF-64FE2B7117D4}"/>
              </a:ext>
            </a:extLst>
          </p:cNvPr>
          <p:cNvSpPr/>
          <p:nvPr/>
        </p:nvSpPr>
        <p:spPr>
          <a:xfrm>
            <a:off x="6214005" y="7873490"/>
            <a:ext cx="122170" cy="122170"/>
          </a:xfrm>
          <a:prstGeom prst="ellipse">
            <a:avLst/>
          </a:prstGeom>
          <a:solidFill>
            <a:srgbClr val="009CDF"/>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34">
            <a:extLst>
              <a:ext uri="{FF2B5EF4-FFF2-40B4-BE49-F238E27FC236}">
                <a16:creationId xmlns:a16="http://schemas.microsoft.com/office/drawing/2014/main" xmlns="" id="{CAA8FED5-738C-C246-9FC1-C8E40A910C3C}"/>
              </a:ext>
            </a:extLst>
          </p:cNvPr>
          <p:cNvSpPr/>
          <p:nvPr/>
        </p:nvSpPr>
        <p:spPr>
          <a:xfrm>
            <a:off x="10115622" y="7862484"/>
            <a:ext cx="122170" cy="122170"/>
          </a:xfrm>
          <a:prstGeom prst="ellipse">
            <a:avLst/>
          </a:prstGeom>
          <a:solidFill>
            <a:srgbClr val="009CDF"/>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34">
            <a:extLst>
              <a:ext uri="{FF2B5EF4-FFF2-40B4-BE49-F238E27FC236}">
                <a16:creationId xmlns:a16="http://schemas.microsoft.com/office/drawing/2014/main" xmlns="" id="{1132C5DE-D3AE-8646-909A-E1C9D604328B}"/>
              </a:ext>
            </a:extLst>
          </p:cNvPr>
          <p:cNvSpPr/>
          <p:nvPr/>
        </p:nvSpPr>
        <p:spPr>
          <a:xfrm>
            <a:off x="14080077" y="7859997"/>
            <a:ext cx="122170" cy="122170"/>
          </a:xfrm>
          <a:prstGeom prst="ellipse">
            <a:avLst/>
          </a:prstGeom>
          <a:solidFill>
            <a:srgbClr val="009CDF"/>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971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39777D5D-9DE6-4862-A40A-57EED7C144DC}"/>
              </a:ext>
            </a:extLst>
          </p:cNvPr>
          <p:cNvSpPr>
            <a:spLocks noGrp="1"/>
          </p:cNvSpPr>
          <p:nvPr>
            <p:ph type="title"/>
          </p:nvPr>
        </p:nvSpPr>
        <p:spPr/>
        <p:txBody>
          <a:bodyPr/>
          <a:lstStyle/>
          <a:p>
            <a:r>
              <a:rPr lang="hu-HU" dirty="0" err="1">
                <a:latin typeface="Montserrat" panose="02000505000000020004" pitchFamily="2" charset="0"/>
              </a:rPr>
              <a:t>UniCredit</a:t>
            </a:r>
            <a:r>
              <a:rPr lang="hu-HU" dirty="0">
                <a:latin typeface="Montserrat" panose="02000505000000020004" pitchFamily="2" charset="0"/>
              </a:rPr>
              <a:t> </a:t>
            </a:r>
            <a:r>
              <a:rPr lang="hu-HU" dirty="0" err="1">
                <a:latin typeface="Montserrat" panose="02000505000000020004" pitchFamily="2" charset="0"/>
              </a:rPr>
              <a:t>got</a:t>
            </a:r>
            <a:r>
              <a:rPr lang="hu-HU" dirty="0">
                <a:latin typeface="Montserrat" panose="02000505000000020004" pitchFamily="2" charset="0"/>
              </a:rPr>
              <a:t> </a:t>
            </a:r>
            <a:r>
              <a:rPr lang="hu-HU" dirty="0" err="1">
                <a:latin typeface="Montserrat" panose="02000505000000020004" pitchFamily="2" charset="0"/>
              </a:rPr>
              <a:t>the</a:t>
            </a:r>
            <a:r>
              <a:rPr lang="hu-HU" dirty="0">
                <a:latin typeface="Montserrat" panose="02000505000000020004" pitchFamily="2" charset="0"/>
              </a:rPr>
              <a:t> most of </a:t>
            </a:r>
            <a:r>
              <a:rPr lang="hu-HU" dirty="0" err="1">
                <a:latin typeface="Montserrat" panose="02000505000000020004" pitchFamily="2" charset="0"/>
              </a:rPr>
              <a:t>the</a:t>
            </a:r>
            <a:r>
              <a:rPr lang="hu-HU" dirty="0">
                <a:latin typeface="Montserrat" panose="02000505000000020004" pitchFamily="2" charset="0"/>
              </a:rPr>
              <a:t> </a:t>
            </a:r>
            <a:r>
              <a:rPr lang="hu-HU" dirty="0" err="1">
                <a:latin typeface="Montserrat" panose="02000505000000020004" pitchFamily="2" charset="0"/>
              </a:rPr>
              <a:t>mentions</a:t>
            </a:r>
            <a:endParaRPr lang="hu-HU" dirty="0">
              <a:latin typeface="Montserrat" panose="02000505000000020004" pitchFamily="2" charset="0"/>
            </a:endParaRPr>
          </a:p>
        </p:txBody>
      </p:sp>
      <p:sp>
        <p:nvSpPr>
          <p:cNvPr id="4" name="Szöveg helye 3">
            <a:extLst>
              <a:ext uri="{FF2B5EF4-FFF2-40B4-BE49-F238E27FC236}">
                <a16:creationId xmlns:a16="http://schemas.microsoft.com/office/drawing/2014/main" xmlns="" id="{7BA109D9-765E-4704-A968-ACDB56F35362}"/>
              </a:ext>
            </a:extLst>
          </p:cNvPr>
          <p:cNvSpPr>
            <a:spLocks noGrp="1"/>
          </p:cNvSpPr>
          <p:nvPr>
            <p:ph type="body" sz="quarter" idx="10"/>
          </p:nvPr>
        </p:nvSpPr>
        <p:spPr/>
        <p:txBody>
          <a:bodyPr/>
          <a:lstStyle/>
          <a:p>
            <a:pPr algn="just"/>
            <a:r>
              <a:rPr lang="hu-HU" dirty="0" err="1">
                <a:latin typeface="Montserrat" panose="02000505000000020004" pitchFamily="2" charset="0"/>
              </a:rPr>
              <a:t>UniCredit</a:t>
            </a:r>
            <a:r>
              <a:rPr lang="hu-HU" dirty="0">
                <a:latin typeface="Montserrat" panose="02000505000000020004" pitchFamily="2" charset="0"/>
              </a:rPr>
              <a:t> </a:t>
            </a:r>
            <a:r>
              <a:rPr lang="hu-HU" dirty="0" err="1">
                <a:latin typeface="Montserrat" panose="02000505000000020004" pitchFamily="2" charset="0"/>
              </a:rPr>
              <a:t>was</a:t>
            </a:r>
            <a:r>
              <a:rPr lang="hu-HU" dirty="0">
                <a:latin typeface="Montserrat" panose="02000505000000020004" pitchFamily="2" charset="0"/>
              </a:rPr>
              <a:t> </a:t>
            </a:r>
            <a:r>
              <a:rPr lang="hu-HU" dirty="0" err="1">
                <a:latin typeface="Montserrat" panose="02000505000000020004" pitchFamily="2" charset="0"/>
              </a:rPr>
              <a:t>mentioned</a:t>
            </a:r>
            <a:r>
              <a:rPr lang="hu-HU" dirty="0">
                <a:latin typeface="Montserrat" panose="02000505000000020004" pitchFamily="2" charset="0"/>
              </a:rPr>
              <a:t> most </a:t>
            </a:r>
            <a:r>
              <a:rPr lang="hu-HU" dirty="0" err="1">
                <a:latin typeface="Montserrat" panose="02000505000000020004" pitchFamily="2" charset="0"/>
              </a:rPr>
              <a:t>frequently</a:t>
            </a:r>
            <a:r>
              <a:rPr lang="hu-HU" dirty="0">
                <a:latin typeface="Montserrat" panose="02000505000000020004" pitchFamily="2" charset="0"/>
              </a:rPr>
              <a:t>: 1436 (United: 1013, DSK: 240)</a:t>
            </a:r>
          </a:p>
          <a:p>
            <a:pPr algn="just"/>
            <a:r>
              <a:rPr lang="hu-HU" dirty="0">
                <a:latin typeface="Montserrat" panose="02000505000000020004" pitchFamily="2" charset="0"/>
              </a:rPr>
              <a:t>I</a:t>
            </a:r>
            <a:r>
              <a:rPr lang="en-GB" dirty="0">
                <a:latin typeface="Montserrat" panose="02000505000000020004" pitchFamily="2" charset="0"/>
              </a:rPr>
              <a:t>n all cases both press’ and people’s voice played a big role in defining the online reputation</a:t>
            </a:r>
            <a:r>
              <a:rPr lang="hu-HU" dirty="0">
                <a:latin typeface="Montserrat" panose="02000505000000020004" pitchFamily="2" charset="0"/>
              </a:rPr>
              <a:t>.</a:t>
            </a:r>
          </a:p>
          <a:p>
            <a:endParaRPr lang="hu-HU" dirty="0">
              <a:latin typeface="Montserrat" panose="02000505000000020004" pitchFamily="2" charset="0"/>
            </a:endParaRPr>
          </a:p>
        </p:txBody>
      </p:sp>
      <p:pic>
        <p:nvPicPr>
          <p:cNvPr id="7" name="Kép 6" descr="https://lh6.googleusercontent.com/EIftUj4ZaTHI0x4swyHYEvm5JFmn3uVTbmvvc9-seiHwrvcBdc6ynVVyV9jmSjt7cqilp58RwPJchGjhppDpW9na5GOXBwhtmq0OZfAp5X1eiAre6bYFBmpcaPgxLUDQyy548M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7586" y="1867827"/>
            <a:ext cx="11928414" cy="5964207"/>
          </a:xfrm>
          <a:prstGeom prst="rect">
            <a:avLst/>
          </a:prstGeom>
          <a:noFill/>
          <a:ln>
            <a:noFill/>
          </a:ln>
        </p:spPr>
      </p:pic>
    </p:spTree>
    <p:extLst>
      <p:ext uri="{BB962C8B-B14F-4D97-AF65-F5344CB8AC3E}">
        <p14:creationId xmlns:p14="http://schemas.microsoft.com/office/powerpoint/2010/main" val="600674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39777D5D-9DE6-4862-A40A-57EED7C144DC}"/>
              </a:ext>
            </a:extLst>
          </p:cNvPr>
          <p:cNvSpPr>
            <a:spLocks noGrp="1"/>
          </p:cNvSpPr>
          <p:nvPr>
            <p:ph type="title"/>
          </p:nvPr>
        </p:nvSpPr>
        <p:spPr/>
        <p:txBody>
          <a:bodyPr vert="horz" lIns="91440" tIns="45720" rIns="91440" bIns="45720" rtlCol="0" anchor="ctr">
            <a:normAutofit/>
          </a:bodyPr>
          <a:lstStyle/>
          <a:p>
            <a:r>
              <a:rPr lang="hu-HU" dirty="0" err="1" smtClean="0">
                <a:latin typeface="Montserrat" panose="02000505000000020004" pitchFamily="2" charset="0"/>
              </a:rPr>
              <a:t>Number</a:t>
            </a:r>
            <a:r>
              <a:rPr lang="hu-HU" dirty="0" smtClean="0">
                <a:latin typeface="Montserrat" panose="02000505000000020004" pitchFamily="2" charset="0"/>
              </a:rPr>
              <a:t> of </a:t>
            </a:r>
            <a:r>
              <a:rPr lang="hu-HU" dirty="0" err="1" smtClean="0">
                <a:latin typeface="Montserrat" panose="02000505000000020004" pitchFamily="2" charset="0"/>
              </a:rPr>
              <a:t>mentions</a:t>
            </a:r>
            <a:endParaRPr lang="hu-HU" dirty="0">
              <a:latin typeface="Montserrat" panose="02000505000000020004" pitchFamily="2" charset="0"/>
            </a:endParaRPr>
          </a:p>
        </p:txBody>
      </p:sp>
      <p:sp>
        <p:nvSpPr>
          <p:cNvPr id="4" name="Szöveg helye 3">
            <a:extLst>
              <a:ext uri="{FF2B5EF4-FFF2-40B4-BE49-F238E27FC236}">
                <a16:creationId xmlns:a16="http://schemas.microsoft.com/office/drawing/2014/main" xmlns="" id="{7BA109D9-765E-4704-A968-ACDB56F35362}"/>
              </a:ext>
            </a:extLst>
          </p:cNvPr>
          <p:cNvSpPr>
            <a:spLocks noGrp="1"/>
          </p:cNvSpPr>
          <p:nvPr>
            <p:ph type="body" sz="quarter" idx="10"/>
          </p:nvPr>
        </p:nvSpPr>
        <p:spPr/>
        <p:txBody>
          <a:bodyPr/>
          <a:lstStyle/>
          <a:p>
            <a:r>
              <a:rPr lang="en-GB" sz="2000" dirty="0" smtClean="0"/>
              <a:t>According </a:t>
            </a:r>
            <a:r>
              <a:rPr lang="en-GB" sz="2000" dirty="0"/>
              <a:t>to this, United National Bank had one peak during the period. </a:t>
            </a:r>
            <a:endParaRPr lang="hu-HU" sz="2000" dirty="0"/>
          </a:p>
        </p:txBody>
      </p:sp>
      <p:pic>
        <p:nvPicPr>
          <p:cNvPr id="6" name="Kép 5" descr="https://lh5.googleusercontent.com/K9NElc6hv4gPK9WSMnZORTlrl5gi_sWHy_x9yPIvp5ztp8K2pvgc9marCoXFNmVRWKgWBEyYl3agj4EjC87rE2CI-X7KE1URmUZQ3RF11i4xtJUWi3B3oxVSWXocFiiryBrp9jPk"/>
          <p:cNvPicPr/>
          <p:nvPr/>
        </p:nvPicPr>
        <p:blipFill>
          <a:blip r:embed="rId3">
            <a:extLst>
              <a:ext uri="{28A0092B-C50C-407E-A947-70E740481C1C}">
                <a14:useLocalDpi xmlns:a14="http://schemas.microsoft.com/office/drawing/2010/main" val="0"/>
              </a:ext>
            </a:extLst>
          </a:blip>
          <a:srcRect/>
          <a:stretch>
            <a:fillRect/>
          </a:stretch>
        </p:blipFill>
        <p:spPr bwMode="auto">
          <a:xfrm>
            <a:off x="4346575" y="2765503"/>
            <a:ext cx="11415870" cy="4645994"/>
          </a:xfrm>
          <a:prstGeom prst="rect">
            <a:avLst/>
          </a:prstGeom>
          <a:noFill/>
          <a:ln>
            <a:noFill/>
          </a:ln>
        </p:spPr>
      </p:pic>
    </p:spTree>
    <p:extLst>
      <p:ext uri="{BB962C8B-B14F-4D97-AF65-F5344CB8AC3E}">
        <p14:creationId xmlns:p14="http://schemas.microsoft.com/office/powerpoint/2010/main" val="2118615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39777D5D-9DE6-4862-A40A-57EED7C144DC}"/>
              </a:ext>
            </a:extLst>
          </p:cNvPr>
          <p:cNvSpPr>
            <a:spLocks noGrp="1"/>
          </p:cNvSpPr>
          <p:nvPr>
            <p:ph type="title"/>
          </p:nvPr>
        </p:nvSpPr>
        <p:spPr>
          <a:xfrm>
            <a:off x="5342642" y="738431"/>
            <a:ext cx="10583135" cy="592106"/>
          </a:xfrm>
        </p:spPr>
        <p:txBody>
          <a:bodyPr>
            <a:normAutofit fontScale="90000"/>
          </a:bodyPr>
          <a:lstStyle/>
          <a:p>
            <a:r>
              <a:rPr lang="hu-HU" dirty="0">
                <a:latin typeface="Montserrat" panose="02000505000000020004" pitchFamily="2" charset="0"/>
              </a:rPr>
              <a:t>United National Bank </a:t>
            </a:r>
            <a:r>
              <a:rPr lang="hu-HU" dirty="0" err="1">
                <a:latin typeface="Montserrat" panose="02000505000000020004" pitchFamily="2" charset="0"/>
              </a:rPr>
              <a:t>benefited</a:t>
            </a:r>
            <a:r>
              <a:rPr lang="hu-HU" dirty="0">
                <a:latin typeface="Montserrat" panose="02000505000000020004" pitchFamily="2" charset="0"/>
              </a:rPr>
              <a:t> </a:t>
            </a:r>
            <a:r>
              <a:rPr lang="hu-HU" dirty="0" err="1">
                <a:latin typeface="Montserrat" panose="02000505000000020004" pitchFamily="2" charset="0"/>
              </a:rPr>
              <a:t>from</a:t>
            </a:r>
            <a:r>
              <a:rPr lang="hu-HU" dirty="0">
                <a:latin typeface="Montserrat" panose="02000505000000020004" pitchFamily="2" charset="0"/>
              </a:rPr>
              <a:t> </a:t>
            </a:r>
            <a:r>
              <a:rPr lang="hu-HU" dirty="0" err="1">
                <a:latin typeface="Montserrat" panose="02000505000000020004" pitchFamily="2" charset="0"/>
              </a:rPr>
              <a:t>the</a:t>
            </a:r>
            <a:r>
              <a:rPr lang="hu-HU" dirty="0">
                <a:latin typeface="Montserrat" panose="02000505000000020004" pitchFamily="2" charset="0"/>
              </a:rPr>
              <a:t> </a:t>
            </a:r>
            <a:r>
              <a:rPr lang="hu-HU" dirty="0" err="1">
                <a:latin typeface="Montserrat" panose="02000505000000020004" pitchFamily="2" charset="0"/>
              </a:rPr>
              <a:t>power</a:t>
            </a:r>
            <a:r>
              <a:rPr lang="hu-HU" dirty="0">
                <a:latin typeface="Montserrat" panose="02000505000000020004" pitchFamily="2" charset="0"/>
              </a:rPr>
              <a:t> of </a:t>
            </a:r>
            <a:r>
              <a:rPr lang="hu-HU" dirty="0" err="1">
                <a:latin typeface="Montserrat" panose="02000505000000020004" pitchFamily="2" charset="0"/>
              </a:rPr>
              <a:t>media</a:t>
            </a:r>
            <a:endParaRPr lang="hu-HU" dirty="0">
              <a:latin typeface="Montserrat" panose="02000505000000020004" pitchFamily="2" charset="0"/>
            </a:endParaRPr>
          </a:p>
        </p:txBody>
      </p:sp>
      <p:sp>
        <p:nvSpPr>
          <p:cNvPr id="4" name="Szöveg helye 3">
            <a:extLst>
              <a:ext uri="{FF2B5EF4-FFF2-40B4-BE49-F238E27FC236}">
                <a16:creationId xmlns:a16="http://schemas.microsoft.com/office/drawing/2014/main" xmlns="" id="{7BA109D9-765E-4704-A968-ACDB56F35362}"/>
              </a:ext>
            </a:extLst>
          </p:cNvPr>
          <p:cNvSpPr>
            <a:spLocks noGrp="1"/>
          </p:cNvSpPr>
          <p:nvPr>
            <p:ph type="body" sz="quarter" idx="10"/>
          </p:nvPr>
        </p:nvSpPr>
        <p:spPr>
          <a:xfrm>
            <a:off x="397527" y="558228"/>
            <a:ext cx="3197093" cy="8004090"/>
          </a:xfrm>
        </p:spPr>
        <p:txBody>
          <a:bodyPr anchor="ctr"/>
          <a:lstStyle/>
          <a:p>
            <a:pPr algn="just"/>
            <a:r>
              <a:rPr lang="hu-HU" sz="2000" dirty="0" smtClean="0">
                <a:latin typeface="Montserrat" panose="02000505000000020004" pitchFamily="2" charset="0"/>
              </a:rPr>
              <a:t>The </a:t>
            </a:r>
            <a:r>
              <a:rPr lang="hu-HU" sz="2000" dirty="0" err="1" smtClean="0">
                <a:latin typeface="Montserrat" panose="02000505000000020004" pitchFamily="2" charset="0"/>
              </a:rPr>
              <a:t>success</a:t>
            </a:r>
            <a:r>
              <a:rPr lang="hu-HU" sz="2000" dirty="0" smtClean="0">
                <a:latin typeface="Montserrat" panose="02000505000000020004" pitchFamily="2" charset="0"/>
              </a:rPr>
              <a:t> of </a:t>
            </a:r>
            <a:r>
              <a:rPr lang="en-GB" sz="2000" dirty="0" smtClean="0">
                <a:latin typeface="Montserrat" panose="02000505000000020004" pitchFamily="2" charset="0"/>
              </a:rPr>
              <a:t>United National Bank’s reputation occurred because of several good news about them that were widely covered in Bulgarian press. </a:t>
            </a:r>
            <a:endParaRPr lang="hu-HU" sz="2000" dirty="0" smtClean="0">
              <a:latin typeface="Montserrat" panose="02000505000000020004" pitchFamily="2" charset="0"/>
            </a:endParaRPr>
          </a:p>
          <a:p>
            <a:pPr algn="just"/>
            <a:r>
              <a:rPr lang="en-GB" sz="2000" dirty="0">
                <a:latin typeface="Montserrat" panose="00000500000000000000" pitchFamily="2" charset="-18"/>
              </a:rPr>
              <a:t>The most frequently connecting topic in </a:t>
            </a:r>
            <a:r>
              <a:rPr lang="en-GB" sz="2000" dirty="0" err="1">
                <a:latin typeface="Montserrat" panose="00000500000000000000" pitchFamily="2" charset="-18"/>
              </a:rPr>
              <a:t>UniCredit’s</a:t>
            </a:r>
            <a:r>
              <a:rPr lang="en-GB" sz="2000" dirty="0">
                <a:latin typeface="Montserrat" panose="00000500000000000000" pitchFamily="2" charset="-18"/>
              </a:rPr>
              <a:t> was business. It showed up as the most positive as well, since it was all about </a:t>
            </a:r>
            <a:r>
              <a:rPr lang="en-GB" sz="2000" dirty="0" err="1">
                <a:latin typeface="Montserrat" panose="00000500000000000000" pitchFamily="2" charset="-18"/>
              </a:rPr>
              <a:t>UniCredit</a:t>
            </a:r>
            <a:r>
              <a:rPr lang="en-GB" sz="2000" dirty="0">
                <a:latin typeface="Montserrat" panose="00000500000000000000" pitchFamily="2" charset="-18"/>
              </a:rPr>
              <a:t> was nominated for the CRIBE Awards.</a:t>
            </a:r>
            <a:endParaRPr lang="hu-HU" sz="2000" dirty="0">
              <a:latin typeface="Montserrat" panose="00000500000000000000" pitchFamily="2" charset="-18"/>
            </a:endParaRPr>
          </a:p>
        </p:txBody>
      </p:sp>
      <p:pic>
        <p:nvPicPr>
          <p:cNvPr id="7" name="Kép 6" descr="https://lh3.googleusercontent.com/6qGJ-Jwj-eBybLdB7YdYoGjBg50wtu_O2Kat0zvmfRC7jnliJGgqIaQcu_pd0T_IoV03xTCgECYgETo5iV4p0VASR7LnUqbHPW74Ixd-KJpACw_kybOr5qaEarwT9Irp-rP9F0Xh"/>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2966" y="2364059"/>
            <a:ext cx="11562811" cy="4859454"/>
          </a:xfrm>
          <a:prstGeom prst="rect">
            <a:avLst/>
          </a:prstGeom>
          <a:noFill/>
          <a:ln>
            <a:noFill/>
          </a:ln>
        </p:spPr>
      </p:pic>
    </p:spTree>
    <p:extLst>
      <p:ext uri="{BB962C8B-B14F-4D97-AF65-F5344CB8AC3E}">
        <p14:creationId xmlns:p14="http://schemas.microsoft.com/office/powerpoint/2010/main" val="3280466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39777D5D-9DE6-4862-A40A-57EED7C144DC}"/>
              </a:ext>
            </a:extLst>
          </p:cNvPr>
          <p:cNvSpPr>
            <a:spLocks noGrp="1"/>
          </p:cNvSpPr>
          <p:nvPr>
            <p:ph type="title"/>
          </p:nvPr>
        </p:nvSpPr>
        <p:spPr>
          <a:xfrm>
            <a:off x="5342642" y="738431"/>
            <a:ext cx="10559967" cy="592106"/>
          </a:xfrm>
        </p:spPr>
        <p:txBody>
          <a:bodyPr>
            <a:noAutofit/>
          </a:bodyPr>
          <a:lstStyle/>
          <a:p>
            <a:r>
              <a:rPr lang="hu-HU" dirty="0" err="1">
                <a:latin typeface="Montserrat" panose="02000505000000020004" pitchFamily="2" charset="0"/>
              </a:rPr>
              <a:t>Responding</a:t>
            </a:r>
            <a:r>
              <a:rPr lang="hu-HU" dirty="0">
                <a:latin typeface="Montserrat" panose="02000505000000020004" pitchFamily="2" charset="0"/>
              </a:rPr>
              <a:t> </a:t>
            </a:r>
            <a:r>
              <a:rPr lang="hu-HU" dirty="0" err="1">
                <a:latin typeface="Montserrat" panose="02000505000000020004" pitchFamily="2" charset="0"/>
              </a:rPr>
              <a:t>fast</a:t>
            </a:r>
            <a:r>
              <a:rPr lang="hu-HU" dirty="0">
                <a:latin typeface="Montserrat" panose="02000505000000020004" pitchFamily="2" charset="0"/>
              </a:rPr>
              <a:t> is </a:t>
            </a:r>
            <a:r>
              <a:rPr lang="hu-HU" dirty="0" err="1">
                <a:latin typeface="Montserrat" panose="02000505000000020004" pitchFamily="2" charset="0"/>
              </a:rPr>
              <a:t>key</a:t>
            </a:r>
            <a:r>
              <a:rPr lang="hu-HU" dirty="0">
                <a:latin typeface="Montserrat" panose="02000505000000020004" pitchFamily="2" charset="0"/>
              </a:rPr>
              <a:t> </a:t>
            </a:r>
            <a:r>
              <a:rPr lang="hu-HU" dirty="0" err="1">
                <a:latin typeface="Montserrat" panose="02000505000000020004" pitchFamily="2" charset="0"/>
              </a:rPr>
              <a:t>when</a:t>
            </a:r>
            <a:r>
              <a:rPr lang="hu-HU" dirty="0">
                <a:latin typeface="Montserrat" panose="02000505000000020004" pitchFamily="2" charset="0"/>
              </a:rPr>
              <a:t> </a:t>
            </a:r>
            <a:r>
              <a:rPr lang="hu-HU" dirty="0" err="1">
                <a:latin typeface="Montserrat" panose="02000505000000020004" pitchFamily="2" charset="0"/>
              </a:rPr>
              <a:t>it</a:t>
            </a:r>
            <a:r>
              <a:rPr lang="hu-HU" dirty="0">
                <a:latin typeface="Montserrat" panose="02000505000000020004" pitchFamily="2" charset="0"/>
              </a:rPr>
              <a:t> </a:t>
            </a:r>
            <a:r>
              <a:rPr lang="hu-HU" dirty="0" err="1">
                <a:latin typeface="Montserrat" panose="02000505000000020004" pitchFamily="2" charset="0"/>
              </a:rPr>
              <a:t>comes</a:t>
            </a:r>
            <a:r>
              <a:rPr lang="hu-HU" dirty="0">
                <a:latin typeface="Montserrat" panose="02000505000000020004" pitchFamily="2" charset="0"/>
              </a:rPr>
              <a:t> </a:t>
            </a:r>
            <a:r>
              <a:rPr lang="hu-HU" dirty="0" err="1">
                <a:latin typeface="Montserrat" panose="02000505000000020004" pitchFamily="2" charset="0"/>
              </a:rPr>
              <a:t>to</a:t>
            </a:r>
            <a:r>
              <a:rPr lang="hu-HU" dirty="0">
                <a:latin typeface="Montserrat" panose="02000505000000020004" pitchFamily="2" charset="0"/>
              </a:rPr>
              <a:t> </a:t>
            </a:r>
            <a:r>
              <a:rPr lang="hu-HU" dirty="0" err="1">
                <a:latin typeface="Montserrat" panose="02000505000000020004" pitchFamily="2" charset="0"/>
              </a:rPr>
              <a:t>client</a:t>
            </a:r>
            <a:r>
              <a:rPr lang="hu-HU" dirty="0">
                <a:latin typeface="Montserrat" panose="02000505000000020004" pitchFamily="2" charset="0"/>
              </a:rPr>
              <a:t> </a:t>
            </a:r>
            <a:r>
              <a:rPr lang="hu-HU" dirty="0" err="1">
                <a:latin typeface="Montserrat" panose="02000505000000020004" pitchFamily="2" charset="0"/>
              </a:rPr>
              <a:t>complaints</a:t>
            </a:r>
            <a:r>
              <a:rPr lang="hu-HU" dirty="0">
                <a:latin typeface="Montserrat" panose="02000505000000020004" pitchFamily="2" charset="0"/>
              </a:rPr>
              <a:t> in </a:t>
            </a:r>
            <a:r>
              <a:rPr lang="hu-HU" dirty="0" err="1">
                <a:latin typeface="Montserrat" panose="02000505000000020004" pitchFamily="2" charset="0"/>
              </a:rPr>
              <a:t>social</a:t>
            </a:r>
            <a:r>
              <a:rPr lang="hu-HU" dirty="0">
                <a:latin typeface="Montserrat" panose="02000505000000020004" pitchFamily="2" charset="0"/>
              </a:rPr>
              <a:t> </a:t>
            </a:r>
            <a:r>
              <a:rPr lang="hu-HU" dirty="0" err="1">
                <a:latin typeface="Montserrat" panose="02000505000000020004" pitchFamily="2" charset="0"/>
              </a:rPr>
              <a:t>media</a:t>
            </a:r>
            <a:endParaRPr lang="hu-HU" dirty="0">
              <a:latin typeface="Montserrat" panose="02000505000000020004" pitchFamily="2" charset="0"/>
            </a:endParaRPr>
          </a:p>
        </p:txBody>
      </p:sp>
      <p:sp>
        <p:nvSpPr>
          <p:cNvPr id="4" name="Szöveg helye 3">
            <a:extLst>
              <a:ext uri="{FF2B5EF4-FFF2-40B4-BE49-F238E27FC236}">
                <a16:creationId xmlns:a16="http://schemas.microsoft.com/office/drawing/2014/main" xmlns="" id="{7BA109D9-765E-4704-A968-ACDB56F35362}"/>
              </a:ext>
            </a:extLst>
          </p:cNvPr>
          <p:cNvSpPr>
            <a:spLocks noGrp="1"/>
          </p:cNvSpPr>
          <p:nvPr>
            <p:ph type="body" sz="quarter" idx="10"/>
          </p:nvPr>
        </p:nvSpPr>
        <p:spPr>
          <a:xfrm>
            <a:off x="377687" y="558228"/>
            <a:ext cx="3419061" cy="7779724"/>
          </a:xfrm>
        </p:spPr>
        <p:txBody>
          <a:bodyPr anchor="ctr"/>
          <a:lstStyle/>
          <a:p>
            <a:pPr marL="0" indent="0" algn="just">
              <a:buNone/>
            </a:pPr>
            <a:r>
              <a:rPr lang="hu-HU" sz="2000" dirty="0">
                <a:latin typeface="Montserrat" panose="02000505000000020004" pitchFamily="2" charset="0"/>
              </a:rPr>
              <a:t>E</a:t>
            </a:r>
            <a:r>
              <a:rPr lang="en-GB" sz="2000" dirty="0" err="1">
                <a:latin typeface="Montserrat" panose="02000505000000020004" pitchFamily="2" charset="0"/>
              </a:rPr>
              <a:t>ven</a:t>
            </a:r>
            <a:r>
              <a:rPr lang="en-GB" sz="2000" dirty="0">
                <a:latin typeface="Montserrat" panose="02000505000000020004" pitchFamily="2" charset="0"/>
              </a:rPr>
              <a:t> in cases when a client complaint appeared on social media, </a:t>
            </a:r>
            <a:r>
              <a:rPr lang="hu-HU" sz="2000" dirty="0">
                <a:latin typeface="Montserrat" panose="02000505000000020004" pitchFamily="2" charset="0"/>
              </a:rPr>
              <a:t>DSK </a:t>
            </a:r>
            <a:r>
              <a:rPr lang="en-GB" sz="2000" dirty="0">
                <a:latin typeface="Montserrat" panose="02000505000000020004" pitchFamily="2" charset="0"/>
              </a:rPr>
              <a:t>responded quickly and this act generated more engagement and client satisfaction. </a:t>
            </a:r>
            <a:endParaRPr lang="hu-HU" sz="2000" dirty="0">
              <a:latin typeface="Montserrat" panose="02000505000000020004" pitchFamily="2" charset="0"/>
            </a:endParaRPr>
          </a:p>
        </p:txBody>
      </p:sp>
      <p:pic>
        <p:nvPicPr>
          <p:cNvPr id="7" name="Kép 6" descr="https://lh5.googleusercontent.com/AC7LMg4lt_5RN7BF1QfUGpoXVwh87QqodM0j8NLIwRiStA6bjgbNGu_zuKEzxKAdlhFbuWQSYtKrXV2MlwEC5pHwenonJUHZJxC9jXLK9PphxZQu_EJm6Y56x-smQyXhJcWfNyk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6535" y="3993744"/>
            <a:ext cx="11376074" cy="1681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6453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4651" y="4239601"/>
            <a:ext cx="7737098" cy="664797"/>
          </a:xfrm>
        </p:spPr>
        <p:txBody>
          <a:bodyPr anchor="ctr"/>
          <a:lstStyle/>
          <a:p>
            <a:r>
              <a:rPr lang="hu-HU" dirty="0" err="1">
                <a:latin typeface="Montserrat" panose="02000505000000020004" pitchFamily="2" charset="0"/>
              </a:rPr>
              <a:t>Publicity</a:t>
            </a:r>
            <a:r>
              <a:rPr lang="hu-HU" dirty="0">
                <a:latin typeface="Montserrat" panose="02000505000000020004" pitchFamily="2" charset="0"/>
              </a:rPr>
              <a:t> – </a:t>
            </a:r>
            <a:r>
              <a:rPr lang="hu-HU" dirty="0" err="1">
                <a:latin typeface="Montserrat" panose="02000505000000020004" pitchFamily="2" charset="0"/>
              </a:rPr>
              <a:t>friend</a:t>
            </a:r>
            <a:r>
              <a:rPr lang="hu-HU" dirty="0">
                <a:latin typeface="Montserrat" panose="02000505000000020004" pitchFamily="2" charset="0"/>
              </a:rPr>
              <a:t> </a:t>
            </a:r>
            <a:r>
              <a:rPr lang="hu-HU" dirty="0" err="1">
                <a:latin typeface="Montserrat" panose="02000505000000020004" pitchFamily="2" charset="0"/>
              </a:rPr>
              <a:t>or</a:t>
            </a:r>
            <a:r>
              <a:rPr lang="hu-HU" dirty="0">
                <a:latin typeface="Montserrat" panose="02000505000000020004" pitchFamily="2" charset="0"/>
              </a:rPr>
              <a:t> </a:t>
            </a:r>
            <a:r>
              <a:rPr lang="hu-HU" dirty="0" err="1">
                <a:latin typeface="Montserrat" panose="02000505000000020004" pitchFamily="2" charset="0"/>
              </a:rPr>
              <a:t>foe</a:t>
            </a:r>
            <a:r>
              <a:rPr lang="hu-HU" dirty="0">
                <a:latin typeface="Montserrat" panose="02000505000000020004" pitchFamily="2" charset="0"/>
              </a:rPr>
              <a:t>?</a:t>
            </a:r>
            <a:endParaRPr lang="en-US" dirty="0">
              <a:latin typeface="Montserrat" panose="02000505000000020004" pitchFamily="2" charset="0"/>
            </a:endParaRPr>
          </a:p>
        </p:txBody>
      </p:sp>
    </p:spTree>
    <p:extLst>
      <p:ext uri="{BB962C8B-B14F-4D97-AF65-F5344CB8AC3E}">
        <p14:creationId xmlns:p14="http://schemas.microsoft.com/office/powerpoint/2010/main" val="118876679"/>
      </p:ext>
    </p:extLst>
  </p:cSld>
  <p:clrMapOvr>
    <a:masterClrMapping/>
  </p:clrMapOvr>
</p:sld>
</file>

<file path=ppt/theme/theme1.xml><?xml version="1.0" encoding="utf-8"?>
<a:theme xmlns:a="http://schemas.openxmlformats.org/drawingml/2006/main" name="Neticle v2 Theme">
  <a:themeElements>
    <a:clrScheme name="Custom 10">
      <a:dk1>
        <a:srgbClr val="222222"/>
      </a:dk1>
      <a:lt1>
        <a:srgbClr val="FFFFFF"/>
      </a:lt1>
      <a:dk2>
        <a:srgbClr val="222222"/>
      </a:dk2>
      <a:lt2>
        <a:srgbClr val="F8F8F8"/>
      </a:lt2>
      <a:accent1>
        <a:srgbClr val="009CDF"/>
      </a:accent1>
      <a:accent2>
        <a:srgbClr val="20BE27"/>
      </a:accent2>
      <a:accent3>
        <a:srgbClr val="2C9331"/>
      </a:accent3>
      <a:accent4>
        <a:srgbClr val="8392A5"/>
      </a:accent4>
      <a:accent5>
        <a:srgbClr val="FF0033"/>
      </a:accent5>
      <a:accent6>
        <a:srgbClr val="DD0022"/>
      </a:accent6>
      <a:hlink>
        <a:srgbClr val="97CDFD"/>
      </a:hlink>
      <a:folHlink>
        <a:srgbClr val="97CDFD"/>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ticle Prezentáció sablon" id="{F79ED2FE-A1FC-6B46-8D18-AF77B159F51A}" vid="{B7B5DC52-E03A-FC4E-96D6-7DBDE5D706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Neticle v2 theme 2</Template>
  <TotalTime>9647</TotalTime>
  <Words>519</Words>
  <Application>Microsoft Office PowerPoint</Application>
  <PresentationFormat>Egyéni</PresentationFormat>
  <Paragraphs>84</Paragraphs>
  <Slides>10</Slides>
  <Notes>9</Notes>
  <HiddenSlides>0</HiddenSlides>
  <MMClips>0</MMClips>
  <ScaleCrop>false</ScaleCrop>
  <HeadingPairs>
    <vt:vector size="6" baseType="variant">
      <vt:variant>
        <vt:lpstr>Használt betűtípusok</vt:lpstr>
      </vt:variant>
      <vt:variant>
        <vt:i4>10</vt:i4>
      </vt:variant>
      <vt:variant>
        <vt:lpstr>Téma</vt:lpstr>
      </vt:variant>
      <vt:variant>
        <vt:i4>1</vt:i4>
      </vt:variant>
      <vt:variant>
        <vt:lpstr>Diacímek</vt:lpstr>
      </vt:variant>
      <vt:variant>
        <vt:i4>10</vt:i4>
      </vt:variant>
    </vt:vector>
  </HeadingPairs>
  <TitlesOfParts>
    <vt:vector size="21" baseType="lpstr">
      <vt:lpstr>Arial</vt:lpstr>
      <vt:lpstr>Calibri</vt:lpstr>
      <vt:lpstr>Corbel</vt:lpstr>
      <vt:lpstr>Gotham Book</vt:lpstr>
      <vt:lpstr>Gotham Medium</vt:lpstr>
      <vt:lpstr>Montserrat</vt:lpstr>
      <vt:lpstr>Roboto</vt:lpstr>
      <vt:lpstr>Roboto Light</vt:lpstr>
      <vt:lpstr>Roboto Medium</vt:lpstr>
      <vt:lpstr>Wingdings</vt:lpstr>
      <vt:lpstr>Neticle v2 Theme</vt:lpstr>
      <vt:lpstr>Investigating one of the most sensitive sectors   #NEXT DIFI 2019 Sofia, 3 October</vt:lpstr>
      <vt:lpstr>PowerPoint bemutató</vt:lpstr>
      <vt:lpstr>The Neticle Story</vt:lpstr>
      <vt:lpstr>How it works</vt:lpstr>
      <vt:lpstr>UniCredit got the most of the mentions</vt:lpstr>
      <vt:lpstr>Number of mentions</vt:lpstr>
      <vt:lpstr>United National Bank benefited from the power of media</vt:lpstr>
      <vt:lpstr>Responding fast is key when it comes to client complaints in social media</vt:lpstr>
      <vt:lpstr>Publicity – friend or foe?</vt:lpstr>
      <vt:lpstr>PowerPoint bemutató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Nyitódia</dc:title>
  <dc:creator/>
  <cp:lastModifiedBy>Gabriella</cp:lastModifiedBy>
  <cp:revision>211</cp:revision>
  <dcterms:created xsi:type="dcterms:W3CDTF">2017-05-03T08:55:26Z</dcterms:created>
  <dcterms:modified xsi:type="dcterms:W3CDTF">2019-10-04T11:23:05Z</dcterms:modified>
</cp:coreProperties>
</file>